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3"/>
  </p:handoutMasterIdLst>
  <p:sldIdLst>
    <p:sldId id="257" r:id="rId3"/>
    <p:sldId id="259" r:id="rId5"/>
    <p:sldId id="260" r:id="rId6"/>
    <p:sldId id="266" r:id="rId7"/>
    <p:sldId id="261" r:id="rId8"/>
    <p:sldId id="267" r:id="rId9"/>
    <p:sldId id="272" r:id="rId10"/>
    <p:sldId id="273" r:id="rId11"/>
    <p:sldId id="274" r:id="rId12"/>
    <p:sldId id="262" r:id="rId13"/>
    <p:sldId id="268" r:id="rId14"/>
    <p:sldId id="275" r:id="rId15"/>
    <p:sldId id="263" r:id="rId16"/>
    <p:sldId id="269" r:id="rId17"/>
    <p:sldId id="264" r:id="rId18"/>
    <p:sldId id="270" r:id="rId19"/>
    <p:sldId id="265" r:id="rId20"/>
    <p:sldId id="271" r:id="rId21"/>
    <p:sldId id="258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6C39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079"/>
        <p:guide pos="380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.png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4.png"/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/>
          <a:srcRect r="25963"/>
          <a:stretch>
            <a:fillRect/>
          </a:stretch>
        </p:blipFill>
        <p:spPr>
          <a:xfrm>
            <a:off x="7191376" y="133072"/>
            <a:ext cx="5028334" cy="65357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549208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49208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3549208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549208" y="1484311"/>
            <a:ext cx="7287114" cy="23868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en-US" altLang="zh-CN" dirty="0"/>
          </a:p>
          <a:p>
            <a:pPr lvl="0"/>
            <a:r>
              <a:rPr lang="zh-CN" altLang="en-US" dirty="0"/>
              <a:t>输入大标题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  <a:endParaRPr lang="en-US" altLang="zh-CN" dirty="0">
              <a:solidFill>
                <a:schemeClr val="bg1">
                  <a:alpha val="5000"/>
                </a:schemeClr>
              </a:solidFill>
            </a:endParaRP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118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0" y="0"/>
            <a:ext cx="12192000" cy="59024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17" name="组合 16"/>
          <p:cNvGrpSpPr/>
          <p:nvPr userDrawn="1"/>
        </p:nvGrpSpPr>
        <p:grpSpPr>
          <a:xfrm>
            <a:off x="3040886" y="5719548"/>
            <a:ext cx="6136451" cy="681262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9000"/>
                </a:schemeClr>
              </a:gs>
              <a:gs pos="0">
                <a:schemeClr val="bg1">
                  <a:alpha val="3000"/>
                </a:schemeClr>
              </a:gs>
            </a:gsLst>
            <a:lin ang="16200000" scaled="1"/>
            <a:tileRect/>
          </a:gradFill>
        </p:grpSpPr>
        <p:grpSp>
          <p:nvGrpSpPr>
            <p:cNvPr id="18" name="组合 17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9" name="组合 18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20" name="组合 19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3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24"/>
            <a:ext cx="12193057" cy="3633531"/>
          </a:xfrm>
          <a:prstGeom prst="rect">
            <a:avLst/>
          </a:prstGeom>
        </p:spPr>
      </p:pic>
      <p:sp>
        <p:nvSpPr>
          <p:cNvPr id="37" name="任意形状 36"/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矩形 40"/>
          <p:cNvSpPr/>
          <p:nvPr userDrawn="1"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rmAutofit fontScale="25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502191" y="3048198"/>
            <a:ext cx="1193467" cy="1192626"/>
          </a:xfrm>
          <a:prstGeom prst="rect">
            <a:avLst/>
          </a:prstGeom>
        </p:spPr>
      </p:pic>
      <p:sp>
        <p:nvSpPr>
          <p:cNvPr id="43" name="文本框 42"/>
          <p:cNvSpPr txBox="1"/>
          <p:nvPr userDrawn="1"/>
        </p:nvSpPr>
        <p:spPr>
          <a:xfrm>
            <a:off x="150844" y="617414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b="1" i="0" spc="100" dirty="0" smtClean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 smtClean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 smtClean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 smtClean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 smtClean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4" name="组合 43"/>
          <p:cNvGrpSpPr/>
          <p:nvPr userDrawn="1"/>
        </p:nvGrpSpPr>
        <p:grpSpPr>
          <a:xfrm>
            <a:off x="10083479" y="640064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45" name="组合 4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5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1" name="组合 6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6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2" name="组合 6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6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6" name="组合 4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47" name="组合 4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5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5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5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50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b="7394"/>
          <a:stretch>
            <a:fillRect/>
          </a:stretch>
        </p:blipFill>
        <p:spPr>
          <a:xfrm>
            <a:off x="-3165" y="0"/>
            <a:ext cx="1219198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10" y="1"/>
            <a:ext cx="12191980" cy="6857994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  <a:lumMod val="85000"/>
                </a:schemeClr>
              </a:gs>
              <a:gs pos="50000">
                <a:schemeClr val="accent1">
                  <a:alpha val="90000"/>
                  <a:lumMod val="85000"/>
                </a:schemeClr>
              </a:gs>
              <a:gs pos="100000">
                <a:schemeClr val="accent1">
                  <a:alpha val="90000"/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  <a:buFontTx/>
              <a:buNone/>
            </a:pPr>
            <a:endParaRPr lang="zh-CN" altLang="en-US"/>
          </a:p>
        </p:txBody>
      </p:sp>
      <p:sp>
        <p:nvSpPr>
          <p:cNvPr id="6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1572100" y="3028371"/>
            <a:ext cx="9041450" cy="911074"/>
          </a:xfrm>
        </p:spPr>
        <p:txBody>
          <a:bodyPr/>
          <a:lstStyle>
            <a:lvl1pPr marL="0" indent="0" algn="ctr">
              <a:buFontTx/>
              <a:buNone/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北京理工大学毕业答辩</a:t>
            </a:r>
            <a:r>
              <a:rPr lang="en-US" altLang="zh-CN" dirty="0"/>
              <a:t>PPT</a:t>
            </a:r>
            <a:r>
              <a:rPr lang="zh-CN" altLang="en-US" dirty="0" smtClean="0"/>
              <a:t>模板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767417" y="1018488"/>
            <a:ext cx="4650816" cy="13017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6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9790632" y="109143"/>
            <a:ext cx="2286546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12192000" cy="5089582"/>
            <a:chOff x="0" y="0"/>
            <a:chExt cx="12192000" cy="5089582"/>
          </a:xfrm>
          <a:solidFill>
            <a:schemeClr val="accent1"/>
          </a:solidFill>
        </p:grpSpPr>
        <p:sp>
          <p:nvSpPr>
            <p:cNvPr id="3" name="等腰三角形 2"/>
            <p:cNvSpPr/>
            <p:nvPr/>
          </p:nvSpPr>
          <p:spPr>
            <a:xfrm flipV="1">
              <a:off x="0" y="4123423"/>
              <a:ext cx="12192000" cy="966159"/>
            </a:xfrm>
            <a:prstGeom prst="triangle">
              <a:avLst/>
            </a:prstGeom>
            <a:grpFill/>
            <a:ln>
              <a:noFill/>
            </a:ln>
            <a:effectLst>
              <a:outerShdw blurRad="76200" dist="12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0"/>
              <a:ext cx="12192000" cy="41234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 userDrawn="1"/>
        </p:nvGrpSpPr>
        <p:grpSpPr>
          <a:xfrm>
            <a:off x="1866428" y="1872369"/>
            <a:ext cx="8481919" cy="863927"/>
            <a:chOff x="1797415" y="1328902"/>
            <a:chExt cx="8481919" cy="863927"/>
          </a:xfrm>
        </p:grpSpPr>
        <p:grpSp>
          <p:nvGrpSpPr>
            <p:cNvPr id="6" name="组合 5"/>
            <p:cNvGrpSpPr/>
            <p:nvPr/>
          </p:nvGrpSpPr>
          <p:grpSpPr>
            <a:xfrm>
              <a:off x="6886532" y="1337094"/>
              <a:ext cx="3392802" cy="846135"/>
              <a:chOff x="10340336" y="2247899"/>
              <a:chExt cx="2724438" cy="679451"/>
            </a:xfrm>
          </p:grpSpPr>
          <p:sp>
            <p:nvSpPr>
              <p:cNvPr id="2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22" name="组合 2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solidFill>
                <a:schemeClr val="bg1"/>
              </a:solidFill>
            </p:grpSpPr>
            <p:sp>
              <p:nvSpPr>
                <p:cNvPr id="2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solidFill>
                <a:schemeClr val="bg1"/>
              </a:solidFill>
            </p:grpSpPr>
            <p:sp>
              <p:nvSpPr>
                <p:cNvPr id="2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" name="组合 6"/>
            <p:cNvGrpSpPr/>
            <p:nvPr/>
          </p:nvGrpSpPr>
          <p:grpSpPr>
            <a:xfrm>
              <a:off x="1797415" y="1328902"/>
              <a:ext cx="3445163" cy="863927"/>
              <a:chOff x="6738929" y="2270918"/>
              <a:chExt cx="2766486" cy="693738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solidFill>
                <a:schemeClr val="bg1"/>
              </a:solidFill>
            </p:grpSpPr>
            <p:sp>
              <p:nvSpPr>
                <p:cNvPr id="1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solidFill>
                <a:schemeClr val="bg1"/>
              </a:solidFill>
            </p:grpSpPr>
            <p:sp>
              <p:nvSpPr>
                <p:cNvPr id="1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" name="组合 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solidFill>
                <a:schemeClr val="bg1"/>
              </a:solidFill>
            </p:grpSpPr>
            <p:sp>
              <p:nvSpPr>
                <p:cNvPr id="1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/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6315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1216315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16315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16315" y="1484311"/>
            <a:ext cx="7287114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98320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1" name="文本框 40"/>
          <p:cNvSpPr txBox="1"/>
          <p:nvPr userDrawn="1"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  <a:endParaRPr lang="en-US" altLang="zh-CN" dirty="0">
              <a:solidFill>
                <a:schemeClr val="bg1">
                  <a:alpha val="5000"/>
                </a:schemeClr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15558" b="38705"/>
          <a:stretch>
            <a:fillRect/>
          </a:stretch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/>
          <a:srcRect l="49471"/>
          <a:stretch>
            <a:fillRect/>
          </a:stretch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/>
          <a:srcRect r="49912"/>
          <a:stretch>
            <a:fillRect/>
          </a:stretch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spc="5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Contents</a:t>
            </a:r>
            <a:r>
              <a:rPr lang="en-US" altLang="zh-CN" sz="4400" b="1" spc="50" dirty="0">
                <a:solidFill>
                  <a:schemeClr val="accent4"/>
                </a:solidFill>
                <a:latin typeface="+mj-lt"/>
              </a:rPr>
              <a:t>■</a:t>
            </a:r>
            <a:endParaRPr lang="zh-CN" altLang="en-US" sz="4400" b="1" spc="5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600" b="1" spc="600" dirty="0">
                <a:solidFill>
                  <a:schemeClr val="accent1"/>
                </a:solidFill>
              </a:rPr>
              <a:t>结构大纲</a:t>
            </a:r>
            <a:endParaRPr lang="zh-CN" altLang="en-US" sz="3600" b="1" spc="600" dirty="0">
              <a:solidFill>
                <a:schemeClr val="accent1"/>
              </a:solidFill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000" spc="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BEIJING</a:t>
            </a:r>
            <a:r>
              <a:rPr lang="en-US" altLang="zh-CN" sz="1000" spc="0" baseline="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 INSTITUTE OF TECHNOLOGY</a:t>
            </a:r>
            <a:endParaRPr lang="zh-CN" altLang="en-US" sz="1000" spc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5" name="组合 84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86" name="组合 85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7" name="组合 86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88" name="组合 8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9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r="20215"/>
          <a:stretch>
            <a:fillRect/>
          </a:stretch>
        </p:blipFill>
        <p:spPr>
          <a:xfrm>
            <a:off x="6592525" y="0"/>
            <a:ext cx="5609371" cy="6765696"/>
          </a:xfrm>
          <a:prstGeom prst="rect">
            <a:avLst/>
          </a:prstGeom>
        </p:spPr>
      </p:pic>
      <p:sp>
        <p:nvSpPr>
          <p:cNvPr id="63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67" name="组合 66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1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3" name="组合 82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88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9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4" name="组合 83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85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7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8" name="组合 67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69" name="组合 68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79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0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7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1" name="组合 70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74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5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72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/>
          <p:cNvSpPr/>
          <p:nvPr userDrawn="1"/>
        </p:nvSpPr>
        <p:spPr>
          <a:xfrm>
            <a:off x="-3816599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8" name="椭圆 87"/>
          <p:cNvSpPr/>
          <p:nvPr userDrawn="1"/>
        </p:nvSpPr>
        <p:spPr>
          <a:xfrm>
            <a:off x="-3999568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87" name="图片 86"/>
          <p:cNvPicPr>
            <a:picLocks noChangeAspect="1"/>
          </p:cNvPicPr>
          <p:nvPr userDrawn="1"/>
        </p:nvPicPr>
        <p:blipFill rotWithShape="1">
          <a:blip r:embed="rId2" cstate="hqprint"/>
          <a:srcRect l="18116" t="7030" r="31559" b="11337"/>
          <a:stretch>
            <a:fillRect/>
          </a:stretch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/>
          <p:cNvSpPr/>
          <p:nvPr userDrawn="1"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/>
          <a:srcRect r="30571" b="46397"/>
          <a:stretch>
            <a:fillRect/>
          </a:stretch>
        </p:blipFill>
        <p:spPr>
          <a:xfrm>
            <a:off x="9019185" y="4400550"/>
            <a:ext cx="3194586" cy="2469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4398806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print"/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-71956" y="4398806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sp>
        <p:nvSpPr>
          <p:cNvPr id="18" name="矩形: 圆角 162"/>
          <p:cNvSpPr/>
          <p:nvPr userDrawn="1"/>
        </p:nvSpPr>
        <p:spPr>
          <a:xfrm>
            <a:off x="1664486" y="3107981"/>
            <a:ext cx="8945408" cy="3014890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9" name="矩形: 圆角 163"/>
          <p:cNvSpPr/>
          <p:nvPr userDrawn="1"/>
        </p:nvSpPr>
        <p:spPr>
          <a:xfrm>
            <a:off x="1463942" y="3222979"/>
            <a:ext cx="9346497" cy="2899892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94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0" name="矩形: 圆角 164"/>
          <p:cNvSpPr/>
          <p:nvPr userDrawn="1"/>
        </p:nvSpPr>
        <p:spPr>
          <a:xfrm>
            <a:off x="1200150" y="3365257"/>
            <a:ext cx="9791700" cy="2757614"/>
          </a:xfrm>
          <a:prstGeom prst="roundRect">
            <a:avLst>
              <a:gd name="adj" fmla="val 3205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rgbClr val="F8F8F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17500" sx="102000" sy="102000" algn="ctr" rotWithShape="0">
              <a:sysClr val="window" lastClr="FFFFFF">
                <a:lumMod val="75000"/>
                <a:alpha val="40000"/>
              </a:sysClr>
            </a:outerShdw>
          </a:effectLst>
        </p:spPr>
        <p:txBody>
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<a:noAutofit/>
          </a:bodyPr>
          <a:lstStyle/>
          <a:p>
            <a:pPr marL="0" marR="0" lvl="0" indent="45720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hqprint"/>
          <a:srcRect l="29063" r="32938"/>
          <a:stretch>
            <a:fillRect/>
          </a:stretch>
        </p:blipFill>
        <p:spPr>
          <a:xfrm>
            <a:off x="0" y="0"/>
            <a:ext cx="3914775" cy="6857999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0" y="0"/>
            <a:ext cx="3914774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 userDrawn="1"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/>
          <p:cNvCxnSpPr/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 userDrawn="1"/>
        </p:nvSpPr>
        <p:spPr>
          <a:xfrm>
            <a:off x="846867" y="2752385"/>
            <a:ext cx="2197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zh-CN" altLang="en-US" sz="5400" spc="600" dirty="0">
                <a:solidFill>
                  <a:schemeClr val="bg1"/>
                </a:solidFill>
                <a:latin typeface="+mn-ea"/>
                <a:ea typeface="+mn-ea"/>
              </a:rPr>
              <a:t>目录</a:t>
            </a:r>
            <a:endParaRPr lang="zh-CN" altLang="en-US" sz="5400" spc="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2400" dirty="0">
                <a:solidFill>
                  <a:schemeClr val="bg1"/>
                </a:solidFill>
              </a:rPr>
              <a:t>CONTENTS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cxnSp>
        <p:nvCxnSpPr>
          <p:cNvPr id="45" name="直接连接符 44"/>
          <p:cNvCxnSpPr/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 cstate="print"/>
          <a:srcRect r="15912" b="16285"/>
          <a:stretch>
            <a:fillRect/>
          </a:stretch>
        </p:blipFill>
        <p:spPr>
          <a:xfrm>
            <a:off x="7258050" y="1942165"/>
            <a:ext cx="4949784" cy="493364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/>
          <p:cNvSpPr/>
          <p:nvPr userDrawn="1"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第几部分 </a:t>
            </a:r>
            <a:r>
              <a:rPr lang="zh-CN" altLang="en-US" dirty="0" smtClean="0"/>
              <a:t>▶</a:t>
            </a:r>
            <a:endParaRPr lang="zh-CN" altLang="en-US" dirty="0"/>
          </a:p>
        </p:txBody>
      </p:sp>
      <p:sp>
        <p:nvSpPr>
          <p:cNvPr id="122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  <a:endParaRPr lang="zh-CN" altLang="en-US" dirty="0"/>
          </a:p>
        </p:txBody>
      </p:sp>
      <p:sp>
        <p:nvSpPr>
          <p:cNvPr id="123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167300"/>
            <a:ext cx="12192000" cy="690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grpSp>
        <p:nvGrpSpPr>
          <p:cNvPr id="115" name="组合 114"/>
          <p:cNvGrpSpPr/>
          <p:nvPr userDrawn="1"/>
        </p:nvGrpSpPr>
        <p:grpSpPr>
          <a:xfrm>
            <a:off x="684666" y="6423435"/>
            <a:ext cx="1915659" cy="208321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117" name="组合 116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34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36" name="组合 135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4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7" name="组合 136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38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18" name="组合 117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9" name="组合 118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13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1" name="组合 120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3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4" name="组合 123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2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25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143" name="图片 14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2041996" y="3927615"/>
            <a:ext cx="8108006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473992" y="3927615"/>
            <a:ext cx="9244014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8" name="任意多边形: 形状 39"/>
          <p:cNvSpPr/>
          <p:nvPr userDrawn="1"/>
        </p:nvSpPr>
        <p:spPr>
          <a:xfrm>
            <a:off x="221886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39"/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39"/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74"/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标题 47"/>
          <p:cNvSpPr>
            <a:spLocks noGrp="1"/>
          </p:cNvSpPr>
          <p:nvPr>
            <p:ph type="title" hasCustomPrompt="1"/>
          </p:nvPr>
        </p:nvSpPr>
        <p:spPr>
          <a:xfrm>
            <a:off x="630418" y="2616692"/>
            <a:ext cx="705595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  <a:endParaRPr lang="zh-CN" altLang="en-US" dirty="0"/>
          </a:p>
        </p:txBody>
      </p:sp>
      <p:sp>
        <p:nvSpPr>
          <p:cNvPr id="13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654709" y="2352090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  <a:endParaRPr lang="zh-CN" altLang="en-US" dirty="0"/>
          </a:p>
        </p:txBody>
      </p:sp>
      <p:sp>
        <p:nvSpPr>
          <p:cNvPr id="14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655638" y="430418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1899117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400" b="1" i="0" spc="100" dirty="0" smtClean="0">
                <a:solidFill>
                  <a:schemeClr val="accent3"/>
                </a:solidFill>
                <a:latin typeface="+mn-ea"/>
              </a:rPr>
              <a:t>◀ BIT</a:t>
            </a:r>
            <a:r>
              <a:rPr lang="en-US" altLang="zh-CN" sz="2400" b="1" i="0" spc="100" baseline="0" dirty="0" smtClean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2400" b="1" i="0" spc="100" dirty="0" smtClean="0">
                <a:solidFill>
                  <a:schemeClr val="accent3"/>
                </a:solidFill>
                <a:latin typeface="+mn-ea"/>
              </a:rPr>
              <a:t>▶</a:t>
            </a:r>
            <a:endParaRPr lang="zh-CN" altLang="en-US" sz="2400" b="1" i="0" spc="100" dirty="0">
              <a:solidFill>
                <a:schemeClr val="accent3"/>
              </a:solidFill>
              <a:latin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4" name="组合 23"/>
          <p:cNvGrpSpPr/>
          <p:nvPr userDrawn="1"/>
        </p:nvGrpSpPr>
        <p:grpSpPr>
          <a:xfrm>
            <a:off x="671368" y="6083135"/>
            <a:ext cx="2542613" cy="276499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25" name="组合 2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3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4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4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6" name="组合 2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27" name="组合 2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8" name="组合 2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3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3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0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l="1" t="13078" r="-1" b="115"/>
          <a:stretch>
            <a:fillRect/>
          </a:stretch>
        </p:blipFill>
        <p:spPr>
          <a:xfrm>
            <a:off x="0" y="-1"/>
            <a:ext cx="12191999" cy="4362681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4346687"/>
            <a:ext cx="12192001" cy="25113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434668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936" y="4346687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828800" y="2524126"/>
            <a:ext cx="8494006" cy="356807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861200"/>
            <a:ext cx="3082473" cy="86279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7423183" y="0"/>
            <a:ext cx="476881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45" name="文本框 44"/>
          <p:cNvSpPr txBox="1"/>
          <p:nvPr userDrawn="1"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0" dirty="0" smtClean="0">
                <a:solidFill>
                  <a:schemeClr val="bg1">
                    <a:alpha val="40000"/>
                  </a:schemeClr>
                </a:solidFill>
              </a:rPr>
              <a:t>0</a:t>
            </a:r>
            <a:endParaRPr lang="zh-CN" altLang="en-US" sz="72000" dirty="0">
              <a:solidFill>
                <a:schemeClr val="bg1">
                  <a:alpha val="40000"/>
                </a:schemeClr>
              </a:solidFill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870981" y="0"/>
            <a:ext cx="5321017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  <p:grpSp>
        <p:nvGrpSpPr>
          <p:cNvPr id="9" name="Group 6"/>
          <p:cNvGrpSpPr/>
          <p:nvPr userDrawn="1"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>
              <a:alpha val="25000"/>
            </a:schemeClr>
          </a:solidFill>
        </p:grpSpPr>
        <p:sp>
          <p:nvSpPr>
            <p:cNvPr id="10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4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5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8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9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1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6" name="矩形 68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7" name="矩形 69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30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31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32" name="矩形 75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33" name="矩形 76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34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35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36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37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38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39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40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41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42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47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48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49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1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2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3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4" name="矩形 96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5" name="矩形 97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6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7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8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9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60" name="矩形 103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61" name="矩形 104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62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63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64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65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66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67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6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6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70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71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72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73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74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75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</a:fld>
            <a:endParaRPr lang="zh-CN" altLang="en-US" sz="1600" dirty="0" smtClean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</a:fld>
            <a:endParaRPr lang="zh-CN" altLang="en-US" sz="1600" dirty="0" smtClean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600" dirty="0" smtClean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/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/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600" dirty="0" smtClean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/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600" dirty="0" smtClean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grpSp>
        <p:nvGrpSpPr>
          <p:cNvPr id="72" name="组合 71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73" name="组合 7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9" name="组合 8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4" name="组合 7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75" name="组合 7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6" name="组合 7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7" name="组合 7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8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7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96" name="直接连接符 95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600" dirty="0" smtClean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</a:fld>
            <a:endParaRPr lang="zh-CN" altLang="en-US" sz="1600" dirty="0" smtClean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/>
          <p:cNvSpPr/>
          <p:nvPr userDrawn="1">
            <p:custDataLst>
              <p:tags r:id="rId2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任意多边形: 形状 30"/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13420" y="2558484"/>
            <a:ext cx="6236023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  <a:endParaRPr lang="zh-CN" altLang="en-US" dirty="0"/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98880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</a:fld>
            <a:endParaRPr lang="zh-CN" altLang="en-US" sz="1600" dirty="0" smtClean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600" dirty="0" smtClean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227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hq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/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/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/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600" dirty="0" smtClean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hq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600" dirty="0" smtClean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9" name="组合 8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3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0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7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" name="组合 9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" name="组合 10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1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9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6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4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600" dirty="0" smtClean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600" dirty="0" smtClean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9" name="组合 8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3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0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7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" name="组合 9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" name="组合 10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1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9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6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4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</a:fld>
            <a:endParaRPr lang="zh-CN" altLang="en-US" sz="1600" dirty="0" smtClean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</a:fld>
            <a:endParaRPr lang="zh-CN" altLang="en-US" sz="1600" dirty="0" smtClean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14" name="组合 13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8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0" name="组合 29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5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" name="组合 30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2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5" name="组合 14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6" name="组合 15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6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" name="组合 16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4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" name="组合 17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1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9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</a:fld>
            <a:endParaRPr lang="zh-CN" altLang="en-US" sz="1600" dirty="0" smtClean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任意多边形: 形状 118"/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6" name="任意多边形: 形状 105"/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/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9" name="任意多边形: 形状 83"/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50" name="任意多边形: 形状 83"/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102" name="任意多边形: 形状 101"/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任意多边形: 形状 83"/>
          <p:cNvSpPr/>
          <p:nvPr userDrawn="1"/>
        </p:nvSpPr>
        <p:spPr>
          <a:xfrm>
            <a:off x="0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48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515939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 smtClean="0"/>
              <a:t>北京理工大学</a:t>
            </a:r>
            <a:br>
              <a:rPr lang="zh-CN" altLang="en-US" dirty="0" smtClean="0"/>
            </a:br>
            <a:r>
              <a:rPr lang="zh-CN" altLang="en-US" dirty="0" smtClean="0"/>
              <a:t>毕业设计论文答辩模板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063320" y="554073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b="1" i="0" spc="100" dirty="0" smtClean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 smtClean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 smtClean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 smtClean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 smtClean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2" name="组合 51"/>
          <p:cNvGrpSpPr/>
          <p:nvPr userDrawn="1"/>
        </p:nvGrpSpPr>
        <p:grpSpPr>
          <a:xfrm>
            <a:off x="10083479" y="631518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53" name="组合 5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4" name="组合 5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55" name="组合 5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6" name="组合 5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6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5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/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-1" fmla="*/ 0 w 3162300"/>
              <a:gd name="connsiteY0-2" fmla="*/ 2147409 h 2238849"/>
              <a:gd name="connsiteX1-3" fmla="*/ 0 w 3162300"/>
              <a:gd name="connsiteY1-4" fmla="*/ 1565265 h 2238849"/>
              <a:gd name="connsiteX2-5" fmla="*/ 0 w 3162300"/>
              <a:gd name="connsiteY2-6" fmla="*/ 1544697 h 2238849"/>
              <a:gd name="connsiteX3-7" fmla="*/ 0 w 3162300"/>
              <a:gd name="connsiteY3-8" fmla="*/ 0 h 2238849"/>
              <a:gd name="connsiteX4-9" fmla="*/ 1585774 w 3162300"/>
              <a:gd name="connsiteY4-10" fmla="*/ 1112898 h 2238849"/>
              <a:gd name="connsiteX5-11" fmla="*/ 3162300 w 3162300"/>
              <a:gd name="connsiteY5-12" fmla="*/ 0 h 2238849"/>
              <a:gd name="connsiteX6-13" fmla="*/ 3162300 w 3162300"/>
              <a:gd name="connsiteY6-14" fmla="*/ 1544697 h 2238849"/>
              <a:gd name="connsiteX7-15" fmla="*/ 3162300 w 3162300"/>
              <a:gd name="connsiteY7-16" fmla="*/ 1565265 h 2238849"/>
              <a:gd name="connsiteX8-17" fmla="*/ 3162300 w 3162300"/>
              <a:gd name="connsiteY8-18" fmla="*/ 2147409 h 2238849"/>
              <a:gd name="connsiteX9" fmla="*/ 91440 w 3162300"/>
              <a:gd name="connsiteY9" fmla="*/ 2238849 h 2238849"/>
              <a:gd name="connsiteX0-19" fmla="*/ 0 w 3162300"/>
              <a:gd name="connsiteY0-20" fmla="*/ 2147409 h 2147409"/>
              <a:gd name="connsiteX1-21" fmla="*/ 0 w 3162300"/>
              <a:gd name="connsiteY1-22" fmla="*/ 1565265 h 2147409"/>
              <a:gd name="connsiteX2-23" fmla="*/ 0 w 3162300"/>
              <a:gd name="connsiteY2-24" fmla="*/ 1544697 h 2147409"/>
              <a:gd name="connsiteX3-25" fmla="*/ 0 w 3162300"/>
              <a:gd name="connsiteY3-26" fmla="*/ 0 h 2147409"/>
              <a:gd name="connsiteX4-27" fmla="*/ 1585774 w 3162300"/>
              <a:gd name="connsiteY4-28" fmla="*/ 1112898 h 2147409"/>
              <a:gd name="connsiteX5-29" fmla="*/ 3162300 w 3162300"/>
              <a:gd name="connsiteY5-30" fmla="*/ 0 h 2147409"/>
              <a:gd name="connsiteX6-31" fmla="*/ 3162300 w 3162300"/>
              <a:gd name="connsiteY6-32" fmla="*/ 1544697 h 2147409"/>
              <a:gd name="connsiteX7-33" fmla="*/ 3162300 w 3162300"/>
              <a:gd name="connsiteY7-34" fmla="*/ 1565265 h 2147409"/>
              <a:gd name="connsiteX8-35" fmla="*/ 3162300 w 3162300"/>
              <a:gd name="connsiteY8-36" fmla="*/ 2147409 h 21474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/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-1" fmla="*/ 0 w 3162300"/>
              <a:gd name="connsiteY0-2" fmla="*/ 1871961 h 1963401"/>
              <a:gd name="connsiteX1-3" fmla="*/ 0 w 3162300"/>
              <a:gd name="connsiteY1-4" fmla="*/ 0 h 1963401"/>
              <a:gd name="connsiteX2-5" fmla="*/ 3162300 w 3162300"/>
              <a:gd name="connsiteY2-6" fmla="*/ 0 h 1963401"/>
              <a:gd name="connsiteX3-7" fmla="*/ 3162300 w 3162300"/>
              <a:gd name="connsiteY3-8" fmla="*/ 1871961 h 1963401"/>
              <a:gd name="connsiteX4-9" fmla="*/ 91440 w 3162300"/>
              <a:gd name="connsiteY4-10" fmla="*/ 1963401 h 1963401"/>
              <a:gd name="connsiteX0-11" fmla="*/ 0 w 3162300"/>
              <a:gd name="connsiteY0-12" fmla="*/ 1871961 h 1871961"/>
              <a:gd name="connsiteX1-13" fmla="*/ 0 w 3162300"/>
              <a:gd name="connsiteY1-14" fmla="*/ 0 h 1871961"/>
              <a:gd name="connsiteX2-15" fmla="*/ 3162300 w 3162300"/>
              <a:gd name="connsiteY2-16" fmla="*/ 0 h 1871961"/>
              <a:gd name="connsiteX3-17" fmla="*/ 3162300 w 3162300"/>
              <a:gd name="connsiteY3-18" fmla="*/ 1871961 h 18719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 l="128" r="23340"/>
          <a:stretch>
            <a:fillRect/>
          </a:stretch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 l="15573" r="198"/>
          <a:stretch>
            <a:fillRect/>
          </a:stretch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</p:sldLayoutIdLst>
  <p:transition spd="med">
    <p:fade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9.xml"/><Relationship Id="rId1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9.xml"/><Relationship Id="rId1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9.xml"/><Relationship Id="rId1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39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39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39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39.xml"/><Relationship Id="rId3" Type="http://schemas.openxmlformats.org/officeDocument/2006/relationships/tags" Target="../tags/tag10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39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60399" y="3500854"/>
            <a:ext cx="10858501" cy="10153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6000" b="1" spc="300" dirty="0">
                <a:solidFill>
                  <a:schemeClr val="bg1"/>
                </a:solidFill>
                <a:latin typeface="+mn-ea"/>
                <a:ea typeface="+mn-ea"/>
              </a:rPr>
              <a:t>智能演讲起草系统第三</a:t>
            </a:r>
            <a:r>
              <a:rPr lang="zh-CN" altLang="en-US" sz="6000" b="1" spc="300" dirty="0">
                <a:solidFill>
                  <a:schemeClr val="bg1"/>
                </a:solidFill>
                <a:latin typeface="+mn-ea"/>
                <a:ea typeface="+mn-ea"/>
              </a:rPr>
              <a:t>次答辩</a:t>
            </a:r>
            <a:endParaRPr lang="zh-CN" altLang="en-US" sz="6000" b="1" spc="3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7" name="businessman_126354"/>
          <p:cNvSpPr>
            <a:spLocks noChangeAspect="1"/>
          </p:cNvSpPr>
          <p:nvPr/>
        </p:nvSpPr>
        <p:spPr bwMode="auto">
          <a:xfrm>
            <a:off x="6428005" y="5204669"/>
            <a:ext cx="324490" cy="323999"/>
          </a:xfrm>
          <a:custGeom>
            <a:avLst/>
            <a:gdLst>
              <a:gd name="connsiteX0" fmla="*/ 296829 w 606086"/>
              <a:gd name="connsiteY0" fmla="*/ 111836 h 605169"/>
              <a:gd name="connsiteX1" fmla="*/ 345700 w 606086"/>
              <a:gd name="connsiteY1" fmla="*/ 122069 h 605169"/>
              <a:gd name="connsiteX2" fmla="*/ 369424 w 606086"/>
              <a:gd name="connsiteY2" fmla="*/ 144052 h 605169"/>
              <a:gd name="connsiteX3" fmla="*/ 395520 w 606086"/>
              <a:gd name="connsiteY3" fmla="*/ 226770 h 605169"/>
              <a:gd name="connsiteX4" fmla="*/ 392104 w 606086"/>
              <a:gd name="connsiteY4" fmla="*/ 239561 h 605169"/>
              <a:gd name="connsiteX5" fmla="*/ 400360 w 606086"/>
              <a:gd name="connsiteY5" fmla="*/ 274430 h 605169"/>
              <a:gd name="connsiteX6" fmla="*/ 383469 w 606086"/>
              <a:gd name="connsiteY6" fmla="*/ 303708 h 605169"/>
              <a:gd name="connsiteX7" fmla="*/ 324444 w 606086"/>
              <a:gd name="connsiteY7" fmla="*/ 376666 h 605169"/>
              <a:gd name="connsiteX8" fmla="*/ 281172 w 606086"/>
              <a:gd name="connsiteY8" fmla="*/ 376761 h 605169"/>
              <a:gd name="connsiteX9" fmla="*/ 222147 w 606086"/>
              <a:gd name="connsiteY9" fmla="*/ 303708 h 605169"/>
              <a:gd name="connsiteX10" fmla="*/ 205350 w 606086"/>
              <a:gd name="connsiteY10" fmla="*/ 274430 h 605169"/>
              <a:gd name="connsiteX11" fmla="*/ 213701 w 606086"/>
              <a:gd name="connsiteY11" fmla="*/ 239656 h 605169"/>
              <a:gd name="connsiteX12" fmla="*/ 210285 w 606086"/>
              <a:gd name="connsiteY12" fmla="*/ 226959 h 605169"/>
              <a:gd name="connsiteX13" fmla="*/ 210190 w 606086"/>
              <a:gd name="connsiteY13" fmla="*/ 186216 h 605169"/>
              <a:gd name="connsiteX14" fmla="*/ 233914 w 606086"/>
              <a:gd name="connsiteY14" fmla="*/ 144715 h 605169"/>
              <a:gd name="connsiteX15" fmla="*/ 255929 w 606086"/>
              <a:gd name="connsiteY15" fmla="*/ 126523 h 605169"/>
              <a:gd name="connsiteX16" fmla="*/ 277376 w 606086"/>
              <a:gd name="connsiteY16" fmla="*/ 115531 h 605169"/>
              <a:gd name="connsiteX17" fmla="*/ 296829 w 606086"/>
              <a:gd name="connsiteY17" fmla="*/ 111836 h 605169"/>
              <a:gd name="connsiteX18" fmla="*/ 304039 w 606086"/>
              <a:gd name="connsiteY18" fmla="*/ 58271 h 605169"/>
              <a:gd name="connsiteX19" fmla="*/ 59309 w 606086"/>
              <a:gd name="connsiteY19" fmla="*/ 302537 h 605169"/>
              <a:gd name="connsiteX20" fmla="*/ 113398 w 606086"/>
              <a:gd name="connsiteY20" fmla="*/ 455559 h 605169"/>
              <a:gd name="connsiteX21" fmla="*/ 149078 w 606086"/>
              <a:gd name="connsiteY21" fmla="*/ 407331 h 605169"/>
              <a:gd name="connsiteX22" fmla="*/ 236001 w 606086"/>
              <a:gd name="connsiteY22" fmla="*/ 367725 h 605169"/>
              <a:gd name="connsiteX23" fmla="*/ 272155 w 606086"/>
              <a:gd name="connsiteY23" fmla="*/ 481804 h 605169"/>
              <a:gd name="connsiteX24" fmla="*/ 277090 w 606086"/>
              <a:gd name="connsiteY24" fmla="*/ 497249 h 605169"/>
              <a:gd name="connsiteX25" fmla="*/ 293316 w 606086"/>
              <a:gd name="connsiteY25" fmla="*/ 451484 h 605169"/>
              <a:gd name="connsiteX26" fmla="*/ 304039 w 606086"/>
              <a:gd name="connsiteY26" fmla="*/ 397193 h 605169"/>
              <a:gd name="connsiteX27" fmla="*/ 314762 w 606086"/>
              <a:gd name="connsiteY27" fmla="*/ 451484 h 605169"/>
              <a:gd name="connsiteX28" fmla="*/ 330894 w 606086"/>
              <a:gd name="connsiteY28" fmla="*/ 496965 h 605169"/>
              <a:gd name="connsiteX29" fmla="*/ 335829 w 606086"/>
              <a:gd name="connsiteY29" fmla="*/ 481710 h 605169"/>
              <a:gd name="connsiteX30" fmla="*/ 335924 w 606086"/>
              <a:gd name="connsiteY30" fmla="*/ 481994 h 605169"/>
              <a:gd name="connsiteX31" fmla="*/ 341617 w 606086"/>
              <a:gd name="connsiteY31" fmla="*/ 463897 h 605169"/>
              <a:gd name="connsiteX32" fmla="*/ 371983 w 606086"/>
              <a:gd name="connsiteY32" fmla="*/ 367915 h 605169"/>
              <a:gd name="connsiteX33" fmla="*/ 458906 w 606086"/>
              <a:gd name="connsiteY33" fmla="*/ 407426 h 605169"/>
              <a:gd name="connsiteX34" fmla="*/ 494586 w 606086"/>
              <a:gd name="connsiteY34" fmla="*/ 455653 h 605169"/>
              <a:gd name="connsiteX35" fmla="*/ 548770 w 606086"/>
              <a:gd name="connsiteY35" fmla="*/ 302537 h 605169"/>
              <a:gd name="connsiteX36" fmla="*/ 304039 w 606086"/>
              <a:gd name="connsiteY36" fmla="*/ 58271 h 605169"/>
              <a:gd name="connsiteX37" fmla="*/ 302996 w 606086"/>
              <a:gd name="connsiteY37" fmla="*/ 0 h 605169"/>
              <a:gd name="connsiteX38" fmla="*/ 606086 w 606086"/>
              <a:gd name="connsiteY38" fmla="*/ 302537 h 605169"/>
              <a:gd name="connsiteX39" fmla="*/ 302996 w 606086"/>
              <a:gd name="connsiteY39" fmla="*/ 605169 h 605169"/>
              <a:gd name="connsiteX40" fmla="*/ 0 w 606086"/>
              <a:gd name="connsiteY40" fmla="*/ 302537 h 605169"/>
              <a:gd name="connsiteX41" fmla="*/ 302996 w 606086"/>
              <a:gd name="connsiteY41" fmla="*/ 0 h 605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06086" h="605169">
                <a:moveTo>
                  <a:pt x="296829" y="111836"/>
                </a:moveTo>
                <a:cubicBezTo>
                  <a:pt x="318086" y="109941"/>
                  <a:pt x="334123" y="115247"/>
                  <a:pt x="345700" y="122069"/>
                </a:cubicBezTo>
                <a:cubicBezTo>
                  <a:pt x="362876" y="131544"/>
                  <a:pt x="369424" y="144052"/>
                  <a:pt x="369424" y="144052"/>
                </a:cubicBezTo>
                <a:cubicBezTo>
                  <a:pt x="369424" y="144052"/>
                  <a:pt x="408806" y="146799"/>
                  <a:pt x="395520" y="226770"/>
                </a:cubicBezTo>
                <a:cubicBezTo>
                  <a:pt x="394761" y="231128"/>
                  <a:pt x="393622" y="235297"/>
                  <a:pt x="392104" y="239561"/>
                </a:cubicBezTo>
                <a:cubicBezTo>
                  <a:pt x="400075" y="238803"/>
                  <a:pt x="409280" y="243351"/>
                  <a:pt x="400360" y="274430"/>
                </a:cubicBezTo>
                <a:cubicBezTo>
                  <a:pt x="394002" y="297075"/>
                  <a:pt x="388023" y="303329"/>
                  <a:pt x="383469" y="303708"/>
                </a:cubicBezTo>
                <a:cubicBezTo>
                  <a:pt x="379293" y="330522"/>
                  <a:pt x="357942" y="364538"/>
                  <a:pt x="324444" y="376666"/>
                </a:cubicBezTo>
                <a:cubicBezTo>
                  <a:pt x="310494" y="381688"/>
                  <a:pt x="295026" y="381688"/>
                  <a:pt x="281172" y="376761"/>
                </a:cubicBezTo>
                <a:cubicBezTo>
                  <a:pt x="247009" y="364728"/>
                  <a:pt x="226322" y="330617"/>
                  <a:pt x="222147" y="303708"/>
                </a:cubicBezTo>
                <a:cubicBezTo>
                  <a:pt x="217782" y="303329"/>
                  <a:pt x="211803" y="297075"/>
                  <a:pt x="205350" y="274430"/>
                </a:cubicBezTo>
                <a:cubicBezTo>
                  <a:pt x="196525" y="243446"/>
                  <a:pt x="205825" y="238898"/>
                  <a:pt x="213701" y="239656"/>
                </a:cubicBezTo>
                <a:cubicBezTo>
                  <a:pt x="212183" y="235392"/>
                  <a:pt x="211044" y="231128"/>
                  <a:pt x="210285" y="226959"/>
                </a:cubicBezTo>
                <a:cubicBezTo>
                  <a:pt x="207533" y="212557"/>
                  <a:pt x="206774" y="199102"/>
                  <a:pt x="210190" y="186216"/>
                </a:cubicBezTo>
                <a:cubicBezTo>
                  <a:pt x="214176" y="169066"/>
                  <a:pt x="223475" y="155327"/>
                  <a:pt x="233914" y="144715"/>
                </a:cubicBezTo>
                <a:cubicBezTo>
                  <a:pt x="240556" y="137609"/>
                  <a:pt x="247958" y="131544"/>
                  <a:pt x="255929" y="126523"/>
                </a:cubicBezTo>
                <a:cubicBezTo>
                  <a:pt x="262382" y="121975"/>
                  <a:pt x="269499" y="118184"/>
                  <a:pt x="277376" y="115531"/>
                </a:cubicBezTo>
                <a:cubicBezTo>
                  <a:pt x="283544" y="113447"/>
                  <a:pt x="289997" y="112215"/>
                  <a:pt x="296829" y="111836"/>
                </a:cubicBezTo>
                <a:close/>
                <a:moveTo>
                  <a:pt x="304039" y="58271"/>
                </a:moveTo>
                <a:cubicBezTo>
                  <a:pt x="168911" y="58271"/>
                  <a:pt x="59309" y="167613"/>
                  <a:pt x="59309" y="302537"/>
                </a:cubicBezTo>
                <a:cubicBezTo>
                  <a:pt x="59309" y="360524"/>
                  <a:pt x="79616" y="413774"/>
                  <a:pt x="113398" y="455559"/>
                </a:cubicBezTo>
                <a:cubicBezTo>
                  <a:pt x="115675" y="435851"/>
                  <a:pt x="124026" y="413584"/>
                  <a:pt x="149078" y="407331"/>
                </a:cubicBezTo>
                <a:cubicBezTo>
                  <a:pt x="196999" y="395203"/>
                  <a:pt x="236001" y="367725"/>
                  <a:pt x="236001" y="367725"/>
                </a:cubicBezTo>
                <a:lnTo>
                  <a:pt x="272155" y="481804"/>
                </a:lnTo>
                <a:lnTo>
                  <a:pt x="277090" y="497249"/>
                </a:lnTo>
                <a:lnTo>
                  <a:pt x="293316" y="451484"/>
                </a:lnTo>
                <a:cubicBezTo>
                  <a:pt x="252797" y="395013"/>
                  <a:pt x="304039" y="397193"/>
                  <a:pt x="304039" y="397193"/>
                </a:cubicBezTo>
                <a:cubicBezTo>
                  <a:pt x="304039" y="397193"/>
                  <a:pt x="355377" y="395013"/>
                  <a:pt x="314762" y="451484"/>
                </a:cubicBezTo>
                <a:lnTo>
                  <a:pt x="330894" y="496965"/>
                </a:lnTo>
                <a:lnTo>
                  <a:pt x="335829" y="481710"/>
                </a:lnTo>
                <a:lnTo>
                  <a:pt x="335924" y="481994"/>
                </a:lnTo>
                <a:lnTo>
                  <a:pt x="341617" y="463897"/>
                </a:lnTo>
                <a:lnTo>
                  <a:pt x="371983" y="367915"/>
                </a:lnTo>
                <a:cubicBezTo>
                  <a:pt x="371983" y="367915"/>
                  <a:pt x="410985" y="395298"/>
                  <a:pt x="458906" y="407426"/>
                </a:cubicBezTo>
                <a:cubicBezTo>
                  <a:pt x="483958" y="413774"/>
                  <a:pt x="492308" y="435945"/>
                  <a:pt x="494586" y="455653"/>
                </a:cubicBezTo>
                <a:cubicBezTo>
                  <a:pt x="528368" y="413774"/>
                  <a:pt x="548770" y="360524"/>
                  <a:pt x="548770" y="302537"/>
                </a:cubicBezTo>
                <a:cubicBezTo>
                  <a:pt x="548770" y="167613"/>
                  <a:pt x="439168" y="58271"/>
                  <a:pt x="304039" y="58271"/>
                </a:cubicBezTo>
                <a:close/>
                <a:moveTo>
                  <a:pt x="302996" y="0"/>
                </a:moveTo>
                <a:cubicBezTo>
                  <a:pt x="470388" y="0"/>
                  <a:pt x="606086" y="135398"/>
                  <a:pt x="606086" y="302537"/>
                </a:cubicBezTo>
                <a:cubicBezTo>
                  <a:pt x="606086" y="469676"/>
                  <a:pt x="470388" y="605169"/>
                  <a:pt x="302996" y="605169"/>
                </a:cubicBezTo>
                <a:cubicBezTo>
                  <a:pt x="135603" y="605169"/>
                  <a:pt x="0" y="469676"/>
                  <a:pt x="0" y="302537"/>
                </a:cubicBezTo>
                <a:cubicBezTo>
                  <a:pt x="0" y="135398"/>
                  <a:pt x="135603" y="0"/>
                  <a:pt x="30299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88" name="user-avatar-profile_70039"/>
          <p:cNvSpPr>
            <a:spLocks noChangeAspect="1"/>
          </p:cNvSpPr>
          <p:nvPr/>
        </p:nvSpPr>
        <p:spPr bwMode="auto">
          <a:xfrm>
            <a:off x="3404689" y="5200185"/>
            <a:ext cx="324453" cy="324000"/>
          </a:xfrm>
          <a:custGeom>
            <a:avLst/>
            <a:gdLst>
              <a:gd name="connsiteX0" fmla="*/ 203130 w 605451"/>
              <a:gd name="connsiteY0" fmla="*/ 345841 h 604605"/>
              <a:gd name="connsiteX1" fmla="*/ 302807 w 605451"/>
              <a:gd name="connsiteY1" fmla="*/ 396386 h 604605"/>
              <a:gd name="connsiteX2" fmla="*/ 402301 w 605451"/>
              <a:gd name="connsiteY2" fmla="*/ 345933 h 604605"/>
              <a:gd name="connsiteX3" fmla="*/ 450630 w 605451"/>
              <a:gd name="connsiteY3" fmla="*/ 394101 h 604605"/>
              <a:gd name="connsiteX4" fmla="*/ 469119 w 605451"/>
              <a:gd name="connsiteY4" fmla="*/ 433038 h 604605"/>
              <a:gd name="connsiteX5" fmla="*/ 302807 w 605451"/>
              <a:gd name="connsiteY5" fmla="*/ 513928 h 604605"/>
              <a:gd name="connsiteX6" fmla="*/ 136403 w 605451"/>
              <a:gd name="connsiteY6" fmla="*/ 432947 h 604605"/>
              <a:gd name="connsiteX7" fmla="*/ 154893 w 605451"/>
              <a:gd name="connsiteY7" fmla="*/ 394101 h 604605"/>
              <a:gd name="connsiteX8" fmla="*/ 203130 w 605451"/>
              <a:gd name="connsiteY8" fmla="*/ 345841 h 604605"/>
              <a:gd name="connsiteX9" fmla="*/ 302771 w 605451"/>
              <a:gd name="connsiteY9" fmla="*/ 170278 h 604605"/>
              <a:gd name="connsiteX10" fmla="*/ 240548 w 605451"/>
              <a:gd name="connsiteY10" fmla="*/ 248130 h 604605"/>
              <a:gd name="connsiteX11" fmla="*/ 302771 w 605451"/>
              <a:gd name="connsiteY11" fmla="*/ 325798 h 604605"/>
              <a:gd name="connsiteX12" fmla="*/ 364903 w 605451"/>
              <a:gd name="connsiteY12" fmla="*/ 248130 h 604605"/>
              <a:gd name="connsiteX13" fmla="*/ 302771 w 605451"/>
              <a:gd name="connsiteY13" fmla="*/ 170278 h 604605"/>
              <a:gd name="connsiteX14" fmla="*/ 302771 w 605451"/>
              <a:gd name="connsiteY14" fmla="*/ 129982 h 604605"/>
              <a:gd name="connsiteX15" fmla="*/ 405257 w 605451"/>
              <a:gd name="connsiteY15" fmla="*/ 248130 h 604605"/>
              <a:gd name="connsiteX16" fmla="*/ 302771 w 605451"/>
              <a:gd name="connsiteY16" fmla="*/ 366094 h 604605"/>
              <a:gd name="connsiteX17" fmla="*/ 200194 w 605451"/>
              <a:gd name="connsiteY17" fmla="*/ 248130 h 604605"/>
              <a:gd name="connsiteX18" fmla="*/ 302771 w 605451"/>
              <a:gd name="connsiteY18" fmla="*/ 129982 h 604605"/>
              <a:gd name="connsiteX19" fmla="*/ 302771 w 605451"/>
              <a:gd name="connsiteY19" fmla="*/ 60415 h 604605"/>
              <a:gd name="connsiteX20" fmla="*/ 60591 w 605451"/>
              <a:gd name="connsiteY20" fmla="*/ 302348 h 604605"/>
              <a:gd name="connsiteX21" fmla="*/ 302771 w 605451"/>
              <a:gd name="connsiteY21" fmla="*/ 544190 h 604605"/>
              <a:gd name="connsiteX22" fmla="*/ 544952 w 605451"/>
              <a:gd name="connsiteY22" fmla="*/ 302348 h 604605"/>
              <a:gd name="connsiteX23" fmla="*/ 302771 w 605451"/>
              <a:gd name="connsiteY23" fmla="*/ 60415 h 604605"/>
              <a:gd name="connsiteX24" fmla="*/ 302771 w 605451"/>
              <a:gd name="connsiteY24" fmla="*/ 0 h 604605"/>
              <a:gd name="connsiteX25" fmla="*/ 605451 w 605451"/>
              <a:gd name="connsiteY25" fmla="*/ 302348 h 604605"/>
              <a:gd name="connsiteX26" fmla="*/ 302771 w 605451"/>
              <a:gd name="connsiteY26" fmla="*/ 604605 h 604605"/>
              <a:gd name="connsiteX27" fmla="*/ 0 w 605451"/>
              <a:gd name="connsiteY27" fmla="*/ 302348 h 604605"/>
              <a:gd name="connsiteX28" fmla="*/ 302771 w 605451"/>
              <a:gd name="connsiteY28" fmla="*/ 0 h 60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5451" h="604605">
                <a:moveTo>
                  <a:pt x="203130" y="345841"/>
                </a:moveTo>
                <a:cubicBezTo>
                  <a:pt x="227568" y="376735"/>
                  <a:pt x="263082" y="396386"/>
                  <a:pt x="302807" y="396386"/>
                </a:cubicBezTo>
                <a:cubicBezTo>
                  <a:pt x="342440" y="396386"/>
                  <a:pt x="378046" y="376735"/>
                  <a:pt x="402301" y="345933"/>
                </a:cubicBezTo>
                <a:cubicBezTo>
                  <a:pt x="423079" y="355895"/>
                  <a:pt x="440378" y="372530"/>
                  <a:pt x="450630" y="394101"/>
                </a:cubicBezTo>
                <a:lnTo>
                  <a:pt x="469119" y="433038"/>
                </a:lnTo>
                <a:cubicBezTo>
                  <a:pt x="430310" y="482212"/>
                  <a:pt x="370174" y="513928"/>
                  <a:pt x="302807" y="513928"/>
                </a:cubicBezTo>
                <a:cubicBezTo>
                  <a:pt x="235257" y="513928"/>
                  <a:pt x="175212" y="482212"/>
                  <a:pt x="136403" y="432947"/>
                </a:cubicBezTo>
                <a:lnTo>
                  <a:pt x="154893" y="394101"/>
                </a:lnTo>
                <a:cubicBezTo>
                  <a:pt x="165144" y="372530"/>
                  <a:pt x="182443" y="355804"/>
                  <a:pt x="203130" y="345841"/>
                </a:cubicBezTo>
                <a:close/>
                <a:moveTo>
                  <a:pt x="302771" y="170278"/>
                </a:moveTo>
                <a:cubicBezTo>
                  <a:pt x="268457" y="170278"/>
                  <a:pt x="240548" y="205184"/>
                  <a:pt x="240548" y="248130"/>
                </a:cubicBezTo>
                <a:cubicBezTo>
                  <a:pt x="240548" y="290984"/>
                  <a:pt x="268457" y="325798"/>
                  <a:pt x="302771" y="325798"/>
                </a:cubicBezTo>
                <a:cubicBezTo>
                  <a:pt x="336994" y="325798"/>
                  <a:pt x="364903" y="290984"/>
                  <a:pt x="364903" y="248130"/>
                </a:cubicBezTo>
                <a:cubicBezTo>
                  <a:pt x="364903" y="205184"/>
                  <a:pt x="336994" y="170278"/>
                  <a:pt x="302771" y="170278"/>
                </a:cubicBezTo>
                <a:close/>
                <a:moveTo>
                  <a:pt x="302771" y="129982"/>
                </a:moveTo>
                <a:cubicBezTo>
                  <a:pt x="359230" y="129982"/>
                  <a:pt x="405257" y="182980"/>
                  <a:pt x="405257" y="248130"/>
                </a:cubicBezTo>
                <a:cubicBezTo>
                  <a:pt x="405257" y="313188"/>
                  <a:pt x="359230" y="366094"/>
                  <a:pt x="302771" y="366094"/>
                </a:cubicBezTo>
                <a:cubicBezTo>
                  <a:pt x="246221" y="366094"/>
                  <a:pt x="200194" y="313188"/>
                  <a:pt x="200194" y="248130"/>
                </a:cubicBezTo>
                <a:cubicBezTo>
                  <a:pt x="200194" y="182980"/>
                  <a:pt x="246221" y="129982"/>
                  <a:pt x="302771" y="129982"/>
                </a:cubicBezTo>
                <a:close/>
                <a:moveTo>
                  <a:pt x="302771" y="60415"/>
                </a:moveTo>
                <a:cubicBezTo>
                  <a:pt x="169142" y="60415"/>
                  <a:pt x="60591" y="168997"/>
                  <a:pt x="60591" y="302348"/>
                </a:cubicBezTo>
                <a:cubicBezTo>
                  <a:pt x="60591" y="435700"/>
                  <a:pt x="169142" y="544190"/>
                  <a:pt x="302771" y="544190"/>
                </a:cubicBezTo>
                <a:cubicBezTo>
                  <a:pt x="436309" y="544190"/>
                  <a:pt x="544952" y="435700"/>
                  <a:pt x="544952" y="302348"/>
                </a:cubicBezTo>
                <a:cubicBezTo>
                  <a:pt x="544952" y="168997"/>
                  <a:pt x="436309" y="60415"/>
                  <a:pt x="302771" y="60415"/>
                </a:cubicBezTo>
                <a:close/>
                <a:moveTo>
                  <a:pt x="302771" y="0"/>
                </a:moveTo>
                <a:cubicBezTo>
                  <a:pt x="469717" y="0"/>
                  <a:pt x="605451" y="135636"/>
                  <a:pt x="605451" y="302348"/>
                </a:cubicBezTo>
                <a:cubicBezTo>
                  <a:pt x="605451" y="468969"/>
                  <a:pt x="469717" y="604605"/>
                  <a:pt x="302771" y="604605"/>
                </a:cubicBezTo>
                <a:cubicBezTo>
                  <a:pt x="135826" y="604605"/>
                  <a:pt x="0" y="468969"/>
                  <a:pt x="0" y="302348"/>
                </a:cubicBezTo>
                <a:cubicBezTo>
                  <a:pt x="0" y="135636"/>
                  <a:pt x="135826" y="0"/>
                  <a:pt x="3027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89" name="文本框 88"/>
          <p:cNvSpPr txBox="1"/>
          <p:nvPr/>
        </p:nvSpPr>
        <p:spPr>
          <a:xfrm>
            <a:off x="3893776" y="5210059"/>
            <a:ext cx="2534229" cy="332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pc="300" dirty="0">
                <a:solidFill>
                  <a:schemeClr val="bg1"/>
                </a:solidFill>
                <a:latin typeface="+mn-ea"/>
              </a:rPr>
              <a:t>答辩人</a:t>
            </a:r>
            <a:r>
              <a:rPr lang="zh-CN" altLang="en-US" spc="300" dirty="0" smtClean="0">
                <a:solidFill>
                  <a:schemeClr val="bg1"/>
                </a:solidFill>
                <a:latin typeface="+mn-ea"/>
              </a:rPr>
              <a:t>：范杨帆</a:t>
            </a:r>
            <a:endParaRPr lang="zh-CN" altLang="en-US" spc="300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6917092" y="5214543"/>
            <a:ext cx="3714570" cy="332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pc="300" dirty="0" smtClean="0">
                <a:solidFill>
                  <a:schemeClr val="bg1"/>
                </a:solidFill>
                <a:latin typeface="+mn-ea"/>
              </a:rPr>
              <a:t>小　组：智能小组</a:t>
            </a:r>
            <a:endParaRPr lang="zh-CN" altLang="en-US" spc="300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4174139" y="5973866"/>
            <a:ext cx="3855403" cy="442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spc="300" dirty="0">
                <a:solidFill>
                  <a:schemeClr val="bg1"/>
                </a:solidFill>
                <a:latin typeface="+mn-ea"/>
              </a:rPr>
              <a:t>2019</a:t>
            </a:r>
            <a:r>
              <a:rPr lang="zh-CN" altLang="en-US" sz="2400" spc="300" dirty="0">
                <a:solidFill>
                  <a:schemeClr val="bg1"/>
                </a:solidFill>
                <a:latin typeface="+mn-ea"/>
              </a:rPr>
              <a:t>年</a:t>
            </a:r>
            <a:r>
              <a:rPr lang="en-US" altLang="zh-CN" sz="2400" spc="300" dirty="0">
                <a:solidFill>
                  <a:schemeClr val="bg1"/>
                </a:solidFill>
                <a:latin typeface="+mn-ea"/>
              </a:rPr>
              <a:t>9</a:t>
            </a:r>
            <a:r>
              <a:rPr lang="zh-CN" altLang="en-US" sz="2400" spc="300" dirty="0">
                <a:solidFill>
                  <a:schemeClr val="bg1"/>
                </a:solidFill>
                <a:latin typeface="+mn-ea"/>
              </a:rPr>
              <a:t>月</a:t>
            </a:r>
            <a:r>
              <a:rPr lang="en-US" altLang="zh-CN" sz="2400" spc="300" dirty="0">
                <a:solidFill>
                  <a:schemeClr val="bg1"/>
                </a:solidFill>
                <a:latin typeface="+mn-ea"/>
              </a:rPr>
              <a:t>6</a:t>
            </a:r>
            <a:r>
              <a:rPr lang="zh-CN" altLang="en-US" sz="2400" spc="300" dirty="0">
                <a:solidFill>
                  <a:schemeClr val="bg1"/>
                </a:solidFill>
                <a:latin typeface="+mn-ea"/>
              </a:rPr>
              <a:t>日</a:t>
            </a:r>
            <a:endParaRPr lang="zh-CN" altLang="en-US" sz="2400" spc="300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662994" y="4283909"/>
            <a:ext cx="5568950" cy="782043"/>
            <a:chOff x="5181690" y="2820871"/>
            <a:chExt cx="3922925" cy="550893"/>
          </a:xfrm>
        </p:grpSpPr>
        <p:sp>
          <p:nvSpPr>
            <p:cNvPr id="4" name="椭圆 3"/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 smtClean="0">
                  <a:latin typeface="Century Gothic" panose="020B0502020202020204" pitchFamily="34" charset="0"/>
                </a:rPr>
                <a:t>3</a:t>
              </a:r>
              <a:endParaRPr lang="zh-CN" altLang="en-US" sz="4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988641" y="2888415"/>
              <a:ext cx="3115974" cy="3900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spc="300" dirty="0" smtClean="0">
                  <a:latin typeface="+mj-ea"/>
                  <a:ea typeface="+mj-ea"/>
                  <a:sym typeface="+mn-ea"/>
                </a:rPr>
                <a:t>系统项目完成情况</a:t>
              </a:r>
              <a:endParaRPr lang="zh-CN" altLang="en-US" sz="3600" b="1" spc="300" dirty="0">
                <a:solidFill>
                  <a:schemeClr val="accent3"/>
                </a:solidFill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368806" y="345305"/>
            <a:ext cx="8643848" cy="478155"/>
          </a:xfrm>
        </p:spPr>
        <p:txBody>
          <a:bodyPr/>
          <a:lstStyle/>
          <a:p>
            <a:r>
              <a:rPr spc="300" dirty="0" smtClean="0">
                <a:latin typeface="+mj-ea"/>
                <a:ea typeface="+mj-ea"/>
                <a:sym typeface="+mn-ea"/>
              </a:rPr>
              <a:t>系统项目完成情况</a:t>
            </a:r>
            <a:endParaRPr lang="zh-CN" altLang="en-US" dirty="0"/>
          </a:p>
        </p:txBody>
      </p: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 smtClean="0">
                <a:solidFill>
                  <a:schemeClr val="bg1"/>
                </a:solidFill>
              </a:rPr>
              <a:t>3</a:t>
            </a:r>
            <a:endParaRPr lang="zh-CN" altLang="en-US" sz="3600" b="1" dirty="0" smtClean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164570" y="6192520"/>
            <a:ext cx="711200" cy="65976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57505" y="108966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前端主页面：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1800" y="1089660"/>
            <a:ext cx="10255250" cy="475996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368806" y="345305"/>
            <a:ext cx="8643848" cy="478155"/>
          </a:xfrm>
        </p:spPr>
        <p:txBody>
          <a:bodyPr/>
          <a:lstStyle/>
          <a:p>
            <a:r>
              <a:rPr spc="300" dirty="0" smtClean="0">
                <a:latin typeface="+mj-ea"/>
                <a:ea typeface="+mj-ea"/>
                <a:sym typeface="+mn-ea"/>
              </a:rPr>
              <a:t>系统项目完成情况</a:t>
            </a:r>
            <a:endParaRPr lang="zh-CN" altLang="en-US" dirty="0"/>
          </a:p>
        </p:txBody>
      </p: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 smtClean="0">
                <a:solidFill>
                  <a:schemeClr val="bg1"/>
                </a:solidFill>
              </a:rPr>
              <a:t>3</a:t>
            </a:r>
            <a:endParaRPr lang="zh-CN" altLang="en-US" sz="3600" b="1" dirty="0" smtClean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164570" y="6192520"/>
            <a:ext cx="711200" cy="65976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57505" y="1089660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后端特征词提取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4240" y="880745"/>
            <a:ext cx="8658860" cy="531431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227544" y="4283909"/>
            <a:ext cx="4617721" cy="782043"/>
            <a:chOff x="5181690" y="2820871"/>
            <a:chExt cx="3252852" cy="550893"/>
          </a:xfrm>
        </p:grpSpPr>
        <p:sp>
          <p:nvSpPr>
            <p:cNvPr id="4" name="椭圆 3"/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 smtClean="0">
                  <a:latin typeface="Century Gothic" panose="020B0502020202020204" pitchFamily="34" charset="0"/>
                </a:rPr>
                <a:t>4</a:t>
              </a:r>
              <a:endParaRPr lang="zh-CN" altLang="en-US" sz="4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988641" y="2888415"/>
              <a:ext cx="2445901" cy="3900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spc="300" dirty="0" smtClean="0">
                  <a:latin typeface="+mj-ea"/>
                  <a:ea typeface="+mj-ea"/>
                  <a:sym typeface="+mn-ea"/>
                </a:rPr>
                <a:t>测试方案展示</a:t>
              </a:r>
              <a:endParaRPr lang="zh-CN" altLang="en-US" sz="3600" b="1" spc="300" dirty="0">
                <a:solidFill>
                  <a:schemeClr val="accent3"/>
                </a:solidFill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368806" y="345305"/>
            <a:ext cx="8643848" cy="478155"/>
          </a:xfrm>
        </p:spPr>
        <p:txBody>
          <a:bodyPr/>
          <a:lstStyle/>
          <a:p>
            <a:r>
              <a:rPr spc="300" dirty="0" smtClean="0">
                <a:latin typeface="+mj-ea"/>
                <a:ea typeface="+mj-ea"/>
                <a:sym typeface="+mn-ea"/>
              </a:rPr>
              <a:t>测试方案展示</a:t>
            </a:r>
            <a:endParaRPr lang="zh-CN" altLang="en-US" dirty="0"/>
          </a:p>
        </p:txBody>
      </p:sp>
      <p:sp>
        <p:nvSpPr>
          <p:cNvPr id="127" name="文本框 126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 smtClean="0">
                <a:solidFill>
                  <a:schemeClr val="bg1"/>
                </a:solidFill>
              </a:rPr>
              <a:t>4</a:t>
            </a:r>
            <a:endParaRPr lang="zh-CN" altLang="en-US" sz="3600" b="1" dirty="0" smtClean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164570" y="6192520"/>
            <a:ext cx="711200" cy="65976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60470" y="880745"/>
            <a:ext cx="4857750" cy="531177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503009" y="4319469"/>
            <a:ext cx="6182360" cy="782043"/>
            <a:chOff x="5181690" y="2820871"/>
            <a:chExt cx="4355028" cy="550893"/>
          </a:xfrm>
        </p:grpSpPr>
        <p:sp>
          <p:nvSpPr>
            <p:cNvPr id="4" name="椭圆 3"/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 smtClean="0">
                  <a:latin typeface="Century Gothic" panose="020B0502020202020204" pitchFamily="34" charset="0"/>
                </a:rPr>
                <a:t>5</a:t>
              </a:r>
              <a:endParaRPr lang="zh-CN" altLang="en-US" sz="4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988641" y="2888415"/>
              <a:ext cx="3548077" cy="3900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spc="300" dirty="0" smtClean="0">
                  <a:latin typeface="+mj-ea"/>
                  <a:ea typeface="+mj-ea"/>
                  <a:sym typeface="+mn-ea"/>
                </a:rPr>
                <a:t>遇到的难点及应对措施</a:t>
              </a:r>
              <a:endParaRPr lang="zh-CN" altLang="en-US" sz="3600" b="1" spc="300" dirty="0">
                <a:solidFill>
                  <a:schemeClr val="accent3"/>
                </a:solidFill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368806" y="345305"/>
            <a:ext cx="8643848" cy="478155"/>
          </a:xfrm>
        </p:spPr>
        <p:txBody>
          <a:bodyPr/>
          <a:lstStyle/>
          <a:p>
            <a:r>
              <a:rPr spc="300" dirty="0" smtClean="0">
                <a:latin typeface="+mj-ea"/>
                <a:ea typeface="+mj-ea"/>
                <a:sym typeface="+mn-ea"/>
              </a:rPr>
              <a:t>遇到的难点及应对措施</a:t>
            </a:r>
            <a:endParaRPr lang="zh-CN" altLang="en-US" dirty="0"/>
          </a:p>
        </p:txBody>
      </p:sp>
      <p:sp>
        <p:nvSpPr>
          <p:cNvPr id="46" name="文本框 45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 smtClean="0">
                <a:solidFill>
                  <a:schemeClr val="bg1"/>
                </a:solidFill>
              </a:rPr>
              <a:t>5</a:t>
            </a:r>
            <a:endParaRPr lang="zh-CN" altLang="en-US" sz="3600" b="1" dirty="0" smtClean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164570" y="6192520"/>
            <a:ext cx="711200" cy="65976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461645" y="1165225"/>
            <a:ext cx="9024620" cy="4813847"/>
            <a:chOff x="1040" y="1707"/>
            <a:chExt cx="17100" cy="7654"/>
          </a:xfrm>
        </p:grpSpPr>
        <p:sp>
          <p:nvSpPr>
            <p:cNvPr id="19" name="矩形 18"/>
            <p:cNvSpPr/>
            <p:nvPr/>
          </p:nvSpPr>
          <p:spPr>
            <a:xfrm>
              <a:off x="1187" y="1969"/>
              <a:ext cx="3231" cy="7313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cxnSp>
          <p:nvCxnSpPr>
            <p:cNvPr id="20" name="直接箭头连接符 19"/>
            <p:cNvCxnSpPr/>
            <p:nvPr/>
          </p:nvCxnSpPr>
          <p:spPr>
            <a:xfrm>
              <a:off x="1040" y="9361"/>
              <a:ext cx="171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/>
            <p:nvPr/>
          </p:nvCxnSpPr>
          <p:spPr>
            <a:xfrm flipV="1">
              <a:off x="1040" y="1707"/>
              <a:ext cx="0" cy="76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/>
            <p:cNvSpPr/>
            <p:nvPr/>
          </p:nvSpPr>
          <p:spPr>
            <a:xfrm>
              <a:off x="4560" y="1970"/>
              <a:ext cx="3231" cy="7313"/>
            </a:xfrm>
            <a:prstGeom prst="rect">
              <a:avLst/>
            </a:prstGeom>
            <a:solidFill>
              <a:schemeClr val="accent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7899" y="1969"/>
              <a:ext cx="3231" cy="7313"/>
            </a:xfrm>
            <a:prstGeom prst="rect">
              <a:avLst/>
            </a:prstGeom>
            <a:solidFill>
              <a:schemeClr val="accent1">
                <a:alpha val="8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14736" y="1969"/>
              <a:ext cx="3231" cy="7313"/>
            </a:xfrm>
            <a:prstGeom prst="rect">
              <a:avLst/>
            </a:prstGeom>
            <a:solidFill>
              <a:srgbClr val="006C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189" y="5218"/>
              <a:ext cx="3229" cy="1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>
                <a:lnSpc>
                  <a:spcPct val="130000"/>
                </a:lnSpc>
              </a:pPr>
              <a:r>
                <a:rPr lang="zh-CN" altLang="en-US" spc="300" dirty="0">
                  <a:solidFill>
                    <a:schemeClr val="bg1"/>
                  </a:solidFill>
                </a:rPr>
                <a:t>前端的编辑器暂时还没有</a:t>
              </a:r>
              <a:r>
                <a:rPr lang="zh-CN" altLang="en-US" spc="300" dirty="0">
                  <a:solidFill>
                    <a:schemeClr val="bg1"/>
                  </a:solidFill>
                </a:rPr>
                <a:t>实现</a:t>
              </a:r>
              <a:endParaRPr lang="zh-CN" altLang="en-US" spc="300" dirty="0">
                <a:solidFill>
                  <a:schemeClr val="bg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1287" y="1969"/>
              <a:ext cx="3231" cy="7313"/>
            </a:xfrm>
            <a:prstGeom prst="rect">
              <a:avLst/>
            </a:prstGeom>
            <a:solidFill>
              <a:schemeClr val="accent1"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任意多边形: 形状 12"/>
            <p:cNvSpPr/>
            <p:nvPr/>
          </p:nvSpPr>
          <p:spPr>
            <a:xfrm>
              <a:off x="1126" y="4312"/>
              <a:ext cx="16928" cy="3618"/>
            </a:xfrm>
            <a:custGeom>
              <a:avLst/>
              <a:gdLst>
                <a:gd name="connsiteX0" fmla="*/ 0 w 6858000"/>
                <a:gd name="connsiteY0" fmla="*/ 2297723 h 2297723"/>
                <a:gd name="connsiteX1" fmla="*/ 1828800 w 6858000"/>
                <a:gd name="connsiteY1" fmla="*/ 1066800 h 2297723"/>
                <a:gd name="connsiteX2" fmla="*/ 4712677 w 6858000"/>
                <a:gd name="connsiteY2" fmla="*/ 1664676 h 2297723"/>
                <a:gd name="connsiteX3" fmla="*/ 6858000 w 6858000"/>
                <a:gd name="connsiteY3" fmla="*/ 0 h 2297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0" h="2297723">
                  <a:moveTo>
                    <a:pt x="0" y="2297723"/>
                  </a:moveTo>
                  <a:cubicBezTo>
                    <a:pt x="521677" y="1735015"/>
                    <a:pt x="1043354" y="1172308"/>
                    <a:pt x="1828800" y="1066800"/>
                  </a:cubicBezTo>
                  <a:cubicBezTo>
                    <a:pt x="2614246" y="961292"/>
                    <a:pt x="3874477" y="1842476"/>
                    <a:pt x="4712677" y="1664676"/>
                  </a:cubicBezTo>
                  <a:cubicBezTo>
                    <a:pt x="5550877" y="1486876"/>
                    <a:pt x="6204438" y="743438"/>
                    <a:pt x="6858000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4736" y="6494"/>
              <a:ext cx="3229" cy="1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>
                <a:lnSpc>
                  <a:spcPct val="130000"/>
                </a:lnSpc>
              </a:pPr>
              <a:r>
                <a:rPr lang="zh-CN" altLang="en-US" sz="1800" spc="300" dirty="0">
                  <a:solidFill>
                    <a:schemeClr val="bg1"/>
                  </a:solidFill>
                </a:rPr>
                <a:t>如何实现实时编辑保存</a:t>
              </a:r>
              <a:endParaRPr lang="zh-CN" altLang="en-US" sz="1800" spc="300" dirty="0">
                <a:solidFill>
                  <a:schemeClr val="bg1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1289" y="3055"/>
              <a:ext cx="3229" cy="3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>
                <a:lnSpc>
                  <a:spcPct val="130000"/>
                </a:lnSpc>
              </a:pPr>
              <a:r>
                <a:rPr lang="zh-CN" altLang="en-US" sz="1800" spc="300" dirty="0">
                  <a:solidFill>
                    <a:schemeClr val="bg1"/>
                  </a:solidFill>
                </a:rPr>
                <a:t>python直接调用数据库还是调用java间接调用数据库</a:t>
              </a:r>
              <a:endParaRPr lang="zh-CN" altLang="en-US" sz="1800" spc="300" dirty="0">
                <a:solidFill>
                  <a:schemeClr val="bg1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7901" y="4988"/>
              <a:ext cx="3229" cy="3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>
                <a:lnSpc>
                  <a:spcPct val="130000"/>
                </a:lnSpc>
              </a:pPr>
              <a:r>
                <a:rPr lang="zh-CN" altLang="en-US" sz="1800" spc="300" dirty="0">
                  <a:solidFill>
                    <a:schemeClr val="bg1"/>
                  </a:solidFill>
                </a:rPr>
                <a:t>【自然语言处理】LSTM文本生成也没有完全</a:t>
              </a:r>
              <a:r>
                <a:rPr lang="zh-CN" altLang="en-US" sz="1800" spc="300" dirty="0">
                  <a:solidFill>
                    <a:schemeClr val="bg1"/>
                  </a:solidFill>
                </a:rPr>
                <a:t>学会</a:t>
              </a:r>
              <a:endParaRPr lang="zh-CN" altLang="en-US" sz="1800" spc="300" dirty="0">
                <a:solidFill>
                  <a:schemeClr val="bg1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560" y="3055"/>
              <a:ext cx="3229" cy="1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>
                <a:lnSpc>
                  <a:spcPct val="130000"/>
                </a:lnSpc>
              </a:pPr>
              <a:r>
                <a:rPr lang="zh-CN" altLang="en-US" sz="1800" spc="300" dirty="0">
                  <a:solidFill>
                    <a:schemeClr val="bg1"/>
                  </a:solidFill>
                </a:rPr>
                <a:t>怎样学习文章的类别也是一个难题</a:t>
              </a:r>
              <a:endParaRPr lang="zh-CN" altLang="en-US" sz="1800" spc="300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9907840" y="1330380"/>
            <a:ext cx="1705440" cy="4599638"/>
          </a:xfrm>
          <a:prstGeom prst="rect">
            <a:avLst/>
          </a:prstGeom>
          <a:solidFill>
            <a:srgbClr val="006C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9907905" y="1367790"/>
            <a:ext cx="1705610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b="1" spc="300" dirty="0" smtClean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措施</a:t>
            </a:r>
            <a:endParaRPr lang="zh-CN" altLang="en-US" b="1" dirty="0">
              <a:solidFill>
                <a:schemeClr val="bg1"/>
              </a:solidFill>
            </a:endParaRPr>
          </a:p>
          <a:p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907905" y="2803525"/>
            <a:ext cx="170561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olidFill>
                  <a:schemeClr val="bg1"/>
                </a:solidFill>
              </a:rPr>
              <a:t>对难题找原因，查资料，上百度，认真学习新知识，解决遇到的难题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816699" y="4261049"/>
            <a:ext cx="5469255" cy="782043"/>
            <a:chOff x="5181690" y="2820871"/>
            <a:chExt cx="3852697" cy="550893"/>
          </a:xfrm>
        </p:grpSpPr>
        <p:sp>
          <p:nvSpPr>
            <p:cNvPr id="4" name="椭圆 3"/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Century Gothic" panose="020B0502020202020204" pitchFamily="34" charset="0"/>
                </a:rPr>
                <a:t>6</a:t>
              </a:r>
              <a:endParaRPr lang="en-US" altLang="zh-CN" sz="4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988641" y="2888415"/>
              <a:ext cx="3045746" cy="3900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spc="300" dirty="0" smtClean="0">
                  <a:latin typeface="+mj-ea"/>
                  <a:ea typeface="+mj-ea"/>
                  <a:sym typeface="+mn-ea"/>
                </a:rPr>
                <a:t>下一步计划与期望</a:t>
              </a:r>
              <a:endParaRPr lang="zh-CN" altLang="en-US" sz="3600" b="1" spc="300" dirty="0" smtClean="0">
                <a:latin typeface="+mj-ea"/>
                <a:ea typeface="+mj-ea"/>
                <a:sym typeface="+mn-ea"/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六个观点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2284730" y="1022350"/>
            <a:ext cx="6074410" cy="5003800"/>
            <a:chOff x="9424" y="1555"/>
            <a:chExt cx="7820" cy="7880"/>
          </a:xfrm>
        </p:grpSpPr>
        <p:grpSp>
          <p:nvGrpSpPr>
            <p:cNvPr id="2" name="组合 1"/>
            <p:cNvGrpSpPr/>
            <p:nvPr/>
          </p:nvGrpSpPr>
          <p:grpSpPr>
            <a:xfrm>
              <a:off x="9424" y="1555"/>
              <a:ext cx="340" cy="7880"/>
              <a:chOff x="5984443" y="987610"/>
              <a:chExt cx="216000" cy="5003800"/>
            </a:xfrm>
          </p:grpSpPr>
          <p:cxnSp>
            <p:nvCxnSpPr>
              <p:cNvPr id="34" name="直接连接符 33"/>
              <p:cNvCxnSpPr/>
              <p:nvPr/>
            </p:nvCxnSpPr>
            <p:spPr>
              <a:xfrm>
                <a:off x="6096000" y="987610"/>
                <a:ext cx="0" cy="5003800"/>
              </a:xfrm>
              <a:prstGeom prst="line">
                <a:avLst/>
              </a:prstGeom>
              <a:noFill/>
              <a:ln w="28575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</p:cxnSp>
          <p:sp>
            <p:nvSpPr>
              <p:cNvPr id="35" name="椭圆 34"/>
              <p:cNvSpPr/>
              <p:nvPr/>
            </p:nvSpPr>
            <p:spPr>
              <a:xfrm>
                <a:off x="5984443" y="1452664"/>
                <a:ext cx="216000" cy="216000"/>
              </a:xfrm>
              <a:prstGeom prst="ellips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5984443" y="3143128"/>
                <a:ext cx="216000" cy="216000"/>
              </a:xfrm>
              <a:prstGeom prst="ellips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5984443" y="4833593"/>
                <a:ext cx="216000" cy="216000"/>
              </a:xfrm>
              <a:prstGeom prst="ellips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cxnSp>
          <p:nvCxnSpPr>
            <p:cNvPr id="38" name="直接连接符 37"/>
            <p:cNvCxnSpPr/>
            <p:nvPr/>
          </p:nvCxnSpPr>
          <p:spPr>
            <a:xfrm>
              <a:off x="9599" y="2434"/>
              <a:ext cx="1601" cy="14"/>
            </a:xfrm>
            <a:prstGeom prst="line">
              <a:avLst/>
            </a:prstGeom>
            <a:noFill/>
            <a:ln w="635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39" name="直接连接符 38"/>
            <p:cNvCxnSpPr/>
            <p:nvPr/>
          </p:nvCxnSpPr>
          <p:spPr>
            <a:xfrm>
              <a:off x="9580" y="5119"/>
              <a:ext cx="1620" cy="1"/>
            </a:xfrm>
            <a:prstGeom prst="line">
              <a:avLst/>
            </a:prstGeom>
            <a:noFill/>
            <a:ln w="635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40" name="直接连接符 39"/>
            <p:cNvCxnSpPr/>
            <p:nvPr/>
          </p:nvCxnSpPr>
          <p:spPr>
            <a:xfrm>
              <a:off x="9580" y="7767"/>
              <a:ext cx="1620" cy="15"/>
            </a:xfrm>
            <a:prstGeom prst="line">
              <a:avLst/>
            </a:prstGeom>
            <a:noFill/>
            <a:ln w="635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sp>
          <p:nvSpPr>
            <p:cNvPr id="65" name="文本框 64"/>
            <p:cNvSpPr txBox="1"/>
            <p:nvPr/>
          </p:nvSpPr>
          <p:spPr>
            <a:xfrm>
              <a:off x="12089" y="2105"/>
              <a:ext cx="5155" cy="13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800" b="1" spc="300" dirty="0">
                  <a:solidFill>
                    <a:schemeClr val="accent4"/>
                  </a:solidFill>
                  <a:latin typeface="微软雅黑" panose="020B0503020204020204" charset="-122"/>
                  <a:ea typeface="微软雅黑" panose="020B0503020204020204" charset="-122"/>
                </a:rPr>
                <a:t>认真学习新知识，解决遇到的</a:t>
              </a:r>
              <a:r>
                <a:rPr lang="zh-CN" altLang="en-US" sz="2800" b="1" spc="300" dirty="0">
                  <a:solidFill>
                    <a:schemeClr val="accent4"/>
                  </a:solidFill>
                  <a:latin typeface="微软雅黑" panose="020B0503020204020204" charset="-122"/>
                  <a:ea typeface="微软雅黑" panose="020B0503020204020204" charset="-122"/>
                </a:rPr>
                <a:t>难题</a:t>
              </a:r>
              <a:endParaRPr lang="zh-CN" altLang="en-US" sz="2800" b="1" spc="300" dirty="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12089" y="4775"/>
              <a:ext cx="5155" cy="13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800" b="1" spc="300" dirty="0">
                  <a:solidFill>
                    <a:schemeClr val="accent4"/>
                  </a:solidFill>
                  <a:latin typeface="微软雅黑" panose="020B0503020204020204" charset="-122"/>
                  <a:ea typeface="微软雅黑" panose="020B0503020204020204" charset="-122"/>
                </a:rPr>
                <a:t>完成项目的前后端拼接，实现产品运行</a:t>
              </a:r>
              <a:endParaRPr lang="zh-CN" altLang="en-US" sz="2800" b="1" spc="300" dirty="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12089" y="7400"/>
              <a:ext cx="5155" cy="13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800" b="1" spc="300" dirty="0">
                  <a:solidFill>
                    <a:schemeClr val="accent4"/>
                  </a:solidFill>
                  <a:latin typeface="微软雅黑" panose="020B0503020204020204" charset="-122"/>
                  <a:ea typeface="微软雅黑" panose="020B0503020204020204" charset="-122"/>
                </a:rPr>
                <a:t>对产品进行测试，保证项目的准确和正确性</a:t>
              </a:r>
              <a:endParaRPr lang="zh-CN" altLang="en-US" sz="2800" b="1" spc="300" dirty="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71" name="组合 70"/>
            <p:cNvGrpSpPr/>
            <p:nvPr/>
          </p:nvGrpSpPr>
          <p:grpSpPr>
            <a:xfrm>
              <a:off x="10531" y="4702"/>
              <a:ext cx="794" cy="794"/>
              <a:chOff x="7982080" y="4240456"/>
              <a:chExt cx="504000" cy="504000"/>
            </a:xfrm>
          </p:grpSpPr>
          <p:sp>
            <p:nvSpPr>
              <p:cNvPr id="72" name="椭圆 71"/>
              <p:cNvSpPr/>
              <p:nvPr/>
            </p:nvSpPr>
            <p:spPr>
              <a:xfrm>
                <a:off x="7982080" y="4240456"/>
                <a:ext cx="504000" cy="504000"/>
              </a:xfrm>
              <a:prstGeom prst="ellips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3" name="Freeform 108"/>
              <p:cNvSpPr>
                <a:spLocks noChangeAspect="1" noEditPoints="1"/>
              </p:cNvSpPr>
              <p:nvPr/>
            </p:nvSpPr>
            <p:spPr bwMode="auto">
              <a:xfrm>
                <a:off x="8054080" y="4382788"/>
                <a:ext cx="360000" cy="219337"/>
              </a:xfrm>
              <a:custGeom>
                <a:avLst/>
                <a:gdLst>
                  <a:gd name="T0" fmla="*/ 126 w 128"/>
                  <a:gd name="T1" fmla="*/ 74 h 78"/>
                  <a:gd name="T2" fmla="*/ 114 w 128"/>
                  <a:gd name="T3" fmla="*/ 74 h 78"/>
                  <a:gd name="T4" fmla="*/ 114 w 128"/>
                  <a:gd name="T5" fmla="*/ 50 h 78"/>
                  <a:gd name="T6" fmla="*/ 108 w 128"/>
                  <a:gd name="T7" fmla="*/ 44 h 78"/>
                  <a:gd name="T8" fmla="*/ 94 w 128"/>
                  <a:gd name="T9" fmla="*/ 44 h 78"/>
                  <a:gd name="T10" fmla="*/ 88 w 128"/>
                  <a:gd name="T11" fmla="*/ 50 h 78"/>
                  <a:gd name="T12" fmla="*/ 88 w 128"/>
                  <a:gd name="T13" fmla="*/ 74 h 78"/>
                  <a:gd name="T14" fmla="*/ 77 w 128"/>
                  <a:gd name="T15" fmla="*/ 74 h 78"/>
                  <a:gd name="T16" fmla="*/ 77 w 128"/>
                  <a:gd name="T17" fmla="*/ 6 h 78"/>
                  <a:gd name="T18" fmla="*/ 71 w 128"/>
                  <a:gd name="T19" fmla="*/ 0 h 78"/>
                  <a:gd name="T20" fmla="*/ 57 w 128"/>
                  <a:gd name="T21" fmla="*/ 0 h 78"/>
                  <a:gd name="T22" fmla="*/ 51 w 128"/>
                  <a:gd name="T23" fmla="*/ 6 h 78"/>
                  <a:gd name="T24" fmla="*/ 51 w 128"/>
                  <a:gd name="T25" fmla="*/ 74 h 78"/>
                  <a:gd name="T26" fmla="*/ 40 w 128"/>
                  <a:gd name="T27" fmla="*/ 74 h 78"/>
                  <a:gd name="T28" fmla="*/ 40 w 128"/>
                  <a:gd name="T29" fmla="*/ 35 h 78"/>
                  <a:gd name="T30" fmla="*/ 34 w 128"/>
                  <a:gd name="T31" fmla="*/ 29 h 78"/>
                  <a:gd name="T32" fmla="*/ 20 w 128"/>
                  <a:gd name="T33" fmla="*/ 29 h 78"/>
                  <a:gd name="T34" fmla="*/ 14 w 128"/>
                  <a:gd name="T35" fmla="*/ 35 h 78"/>
                  <a:gd name="T36" fmla="*/ 14 w 128"/>
                  <a:gd name="T37" fmla="*/ 74 h 78"/>
                  <a:gd name="T38" fmla="*/ 2 w 128"/>
                  <a:gd name="T39" fmla="*/ 74 h 78"/>
                  <a:gd name="T40" fmla="*/ 0 w 128"/>
                  <a:gd name="T41" fmla="*/ 76 h 78"/>
                  <a:gd name="T42" fmla="*/ 2 w 128"/>
                  <a:gd name="T43" fmla="*/ 78 h 78"/>
                  <a:gd name="T44" fmla="*/ 126 w 128"/>
                  <a:gd name="T45" fmla="*/ 78 h 78"/>
                  <a:gd name="T46" fmla="*/ 128 w 128"/>
                  <a:gd name="T47" fmla="*/ 76 h 78"/>
                  <a:gd name="T48" fmla="*/ 126 w 128"/>
                  <a:gd name="T49" fmla="*/ 74 h 78"/>
                  <a:gd name="T50" fmla="*/ 36 w 128"/>
                  <a:gd name="T51" fmla="*/ 74 h 78"/>
                  <a:gd name="T52" fmla="*/ 18 w 128"/>
                  <a:gd name="T53" fmla="*/ 74 h 78"/>
                  <a:gd name="T54" fmla="*/ 18 w 128"/>
                  <a:gd name="T55" fmla="*/ 34 h 78"/>
                  <a:gd name="T56" fmla="*/ 36 w 128"/>
                  <a:gd name="T57" fmla="*/ 34 h 78"/>
                  <a:gd name="T58" fmla="*/ 36 w 128"/>
                  <a:gd name="T59" fmla="*/ 74 h 78"/>
                  <a:gd name="T60" fmla="*/ 73 w 128"/>
                  <a:gd name="T61" fmla="*/ 74 h 78"/>
                  <a:gd name="T62" fmla="*/ 55 w 128"/>
                  <a:gd name="T63" fmla="*/ 74 h 78"/>
                  <a:gd name="T64" fmla="*/ 55 w 128"/>
                  <a:gd name="T65" fmla="*/ 4 h 78"/>
                  <a:gd name="T66" fmla="*/ 73 w 128"/>
                  <a:gd name="T67" fmla="*/ 4 h 78"/>
                  <a:gd name="T68" fmla="*/ 73 w 128"/>
                  <a:gd name="T69" fmla="*/ 74 h 78"/>
                  <a:gd name="T70" fmla="*/ 110 w 128"/>
                  <a:gd name="T71" fmla="*/ 74 h 78"/>
                  <a:gd name="T72" fmla="*/ 92 w 128"/>
                  <a:gd name="T73" fmla="*/ 74 h 78"/>
                  <a:gd name="T74" fmla="*/ 92 w 128"/>
                  <a:gd name="T75" fmla="*/ 49 h 78"/>
                  <a:gd name="T76" fmla="*/ 110 w 128"/>
                  <a:gd name="T77" fmla="*/ 49 h 78"/>
                  <a:gd name="T78" fmla="*/ 110 w 128"/>
                  <a:gd name="T79" fmla="*/ 7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28" h="78">
                    <a:moveTo>
                      <a:pt x="126" y="74"/>
                    </a:moveTo>
                    <a:cubicBezTo>
                      <a:pt x="114" y="74"/>
                      <a:pt x="114" y="74"/>
                      <a:pt x="114" y="74"/>
                    </a:cubicBezTo>
                    <a:cubicBezTo>
                      <a:pt x="114" y="50"/>
                      <a:pt x="114" y="50"/>
                      <a:pt x="114" y="50"/>
                    </a:cubicBezTo>
                    <a:cubicBezTo>
                      <a:pt x="114" y="47"/>
                      <a:pt x="112" y="44"/>
                      <a:pt x="108" y="44"/>
                    </a:cubicBezTo>
                    <a:cubicBezTo>
                      <a:pt x="94" y="44"/>
                      <a:pt x="94" y="44"/>
                      <a:pt x="94" y="44"/>
                    </a:cubicBezTo>
                    <a:cubicBezTo>
                      <a:pt x="90" y="44"/>
                      <a:pt x="88" y="47"/>
                      <a:pt x="88" y="50"/>
                    </a:cubicBezTo>
                    <a:cubicBezTo>
                      <a:pt x="88" y="74"/>
                      <a:pt x="88" y="74"/>
                      <a:pt x="88" y="74"/>
                    </a:cubicBezTo>
                    <a:cubicBezTo>
                      <a:pt x="77" y="74"/>
                      <a:pt x="77" y="74"/>
                      <a:pt x="77" y="74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2"/>
                      <a:pt x="75" y="0"/>
                      <a:pt x="71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3" y="0"/>
                      <a:pt x="51" y="2"/>
                      <a:pt x="51" y="6"/>
                    </a:cubicBezTo>
                    <a:cubicBezTo>
                      <a:pt x="51" y="74"/>
                      <a:pt x="51" y="74"/>
                      <a:pt x="51" y="74"/>
                    </a:cubicBezTo>
                    <a:cubicBezTo>
                      <a:pt x="40" y="74"/>
                      <a:pt x="40" y="74"/>
                      <a:pt x="40" y="74"/>
                    </a:cubicBezTo>
                    <a:cubicBezTo>
                      <a:pt x="40" y="35"/>
                      <a:pt x="40" y="35"/>
                      <a:pt x="40" y="35"/>
                    </a:cubicBezTo>
                    <a:cubicBezTo>
                      <a:pt x="40" y="32"/>
                      <a:pt x="38" y="29"/>
                      <a:pt x="34" y="29"/>
                    </a:cubicBezTo>
                    <a:cubicBezTo>
                      <a:pt x="20" y="29"/>
                      <a:pt x="20" y="29"/>
                      <a:pt x="20" y="29"/>
                    </a:cubicBezTo>
                    <a:cubicBezTo>
                      <a:pt x="16" y="29"/>
                      <a:pt x="14" y="32"/>
                      <a:pt x="14" y="35"/>
                    </a:cubicBezTo>
                    <a:cubicBezTo>
                      <a:pt x="14" y="74"/>
                      <a:pt x="14" y="74"/>
                      <a:pt x="14" y="74"/>
                    </a:cubicBezTo>
                    <a:cubicBezTo>
                      <a:pt x="2" y="74"/>
                      <a:pt x="2" y="74"/>
                      <a:pt x="2" y="74"/>
                    </a:cubicBezTo>
                    <a:cubicBezTo>
                      <a:pt x="1" y="74"/>
                      <a:pt x="0" y="75"/>
                      <a:pt x="0" y="76"/>
                    </a:cubicBezTo>
                    <a:cubicBezTo>
                      <a:pt x="0" y="77"/>
                      <a:pt x="1" y="78"/>
                      <a:pt x="2" y="78"/>
                    </a:cubicBezTo>
                    <a:cubicBezTo>
                      <a:pt x="126" y="78"/>
                      <a:pt x="126" y="78"/>
                      <a:pt x="126" y="78"/>
                    </a:cubicBezTo>
                    <a:cubicBezTo>
                      <a:pt x="127" y="78"/>
                      <a:pt x="128" y="77"/>
                      <a:pt x="128" y="76"/>
                    </a:cubicBezTo>
                    <a:cubicBezTo>
                      <a:pt x="128" y="75"/>
                      <a:pt x="127" y="74"/>
                      <a:pt x="126" y="74"/>
                    </a:cubicBezTo>
                    <a:close/>
                    <a:moveTo>
                      <a:pt x="36" y="74"/>
                    </a:moveTo>
                    <a:cubicBezTo>
                      <a:pt x="18" y="74"/>
                      <a:pt x="18" y="74"/>
                      <a:pt x="18" y="7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36" y="34"/>
                      <a:pt x="36" y="34"/>
                      <a:pt x="36" y="34"/>
                    </a:cubicBezTo>
                    <a:lnTo>
                      <a:pt x="36" y="74"/>
                    </a:lnTo>
                    <a:close/>
                    <a:moveTo>
                      <a:pt x="73" y="74"/>
                    </a:moveTo>
                    <a:cubicBezTo>
                      <a:pt x="55" y="74"/>
                      <a:pt x="55" y="74"/>
                      <a:pt x="55" y="7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73" y="4"/>
                      <a:pt x="73" y="4"/>
                      <a:pt x="73" y="4"/>
                    </a:cubicBezTo>
                    <a:lnTo>
                      <a:pt x="73" y="74"/>
                    </a:lnTo>
                    <a:close/>
                    <a:moveTo>
                      <a:pt x="110" y="74"/>
                    </a:moveTo>
                    <a:cubicBezTo>
                      <a:pt x="92" y="74"/>
                      <a:pt x="92" y="74"/>
                      <a:pt x="92" y="74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110" y="49"/>
                      <a:pt x="110" y="49"/>
                      <a:pt x="110" y="49"/>
                    </a:cubicBezTo>
                    <a:lnTo>
                      <a:pt x="110" y="7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74" name="组合 73"/>
            <p:cNvGrpSpPr/>
            <p:nvPr/>
          </p:nvGrpSpPr>
          <p:grpSpPr>
            <a:xfrm>
              <a:off x="10531" y="7400"/>
              <a:ext cx="794" cy="794"/>
              <a:chOff x="7982080" y="5312514"/>
              <a:chExt cx="504000" cy="504000"/>
            </a:xfrm>
          </p:grpSpPr>
          <p:sp>
            <p:nvSpPr>
              <p:cNvPr id="75" name="椭圆 74"/>
              <p:cNvSpPr/>
              <p:nvPr/>
            </p:nvSpPr>
            <p:spPr>
              <a:xfrm>
                <a:off x="7982080" y="5312514"/>
                <a:ext cx="504000" cy="504000"/>
              </a:xfrm>
              <a:prstGeom prst="ellips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6" name="Freeform 96"/>
              <p:cNvSpPr>
                <a:spLocks noChangeAspect="1" noEditPoints="1"/>
              </p:cNvSpPr>
              <p:nvPr/>
            </p:nvSpPr>
            <p:spPr bwMode="auto">
              <a:xfrm>
                <a:off x="8072080" y="5401977"/>
                <a:ext cx="324000" cy="325074"/>
              </a:xfrm>
              <a:custGeom>
                <a:avLst/>
                <a:gdLst>
                  <a:gd name="T0" fmla="*/ 64 w 128"/>
                  <a:gd name="T1" fmla="*/ 128 h 128"/>
                  <a:gd name="T2" fmla="*/ 20 w 128"/>
                  <a:gd name="T3" fmla="*/ 24 h 128"/>
                  <a:gd name="T4" fmla="*/ 48 w 128"/>
                  <a:gd name="T5" fmla="*/ 7 h 128"/>
                  <a:gd name="T6" fmla="*/ 33 w 128"/>
                  <a:gd name="T7" fmla="*/ 30 h 128"/>
                  <a:gd name="T8" fmla="*/ 21 w 128"/>
                  <a:gd name="T9" fmla="*/ 26 h 128"/>
                  <a:gd name="T10" fmla="*/ 5 w 128"/>
                  <a:gd name="T11" fmla="*/ 60 h 128"/>
                  <a:gd name="T12" fmla="*/ 16 w 128"/>
                  <a:gd name="T13" fmla="*/ 29 h 128"/>
                  <a:gd name="T14" fmla="*/ 30 w 128"/>
                  <a:gd name="T15" fmla="*/ 35 h 128"/>
                  <a:gd name="T16" fmla="*/ 24 w 128"/>
                  <a:gd name="T17" fmla="*/ 62 h 128"/>
                  <a:gd name="T18" fmla="*/ 17 w 128"/>
                  <a:gd name="T19" fmla="*/ 98 h 128"/>
                  <a:gd name="T20" fmla="*/ 9 w 128"/>
                  <a:gd name="T21" fmla="*/ 87 h 128"/>
                  <a:gd name="T22" fmla="*/ 24 w 128"/>
                  <a:gd name="T23" fmla="*/ 66 h 128"/>
                  <a:gd name="T24" fmla="*/ 30 w 128"/>
                  <a:gd name="T25" fmla="*/ 93 h 128"/>
                  <a:gd name="T26" fmla="*/ 48 w 128"/>
                  <a:gd name="T27" fmla="*/ 121 h 128"/>
                  <a:gd name="T28" fmla="*/ 20 w 128"/>
                  <a:gd name="T29" fmla="*/ 104 h 128"/>
                  <a:gd name="T30" fmla="*/ 31 w 128"/>
                  <a:gd name="T31" fmla="*/ 98 h 128"/>
                  <a:gd name="T32" fmla="*/ 49 w 128"/>
                  <a:gd name="T33" fmla="*/ 119 h 128"/>
                  <a:gd name="T34" fmla="*/ 62 w 128"/>
                  <a:gd name="T35" fmla="*/ 122 h 128"/>
                  <a:gd name="T36" fmla="*/ 37 w 128"/>
                  <a:gd name="T37" fmla="*/ 97 h 128"/>
                  <a:gd name="T38" fmla="*/ 60 w 128"/>
                  <a:gd name="T39" fmla="*/ 92 h 128"/>
                  <a:gd name="T40" fmla="*/ 62 w 128"/>
                  <a:gd name="T41" fmla="*/ 88 h 128"/>
                  <a:gd name="T42" fmla="*/ 34 w 128"/>
                  <a:gd name="T43" fmla="*/ 92 h 128"/>
                  <a:gd name="T44" fmla="*/ 29 w 128"/>
                  <a:gd name="T45" fmla="*/ 66 h 128"/>
                  <a:gd name="T46" fmla="*/ 62 w 128"/>
                  <a:gd name="T47" fmla="*/ 62 h 128"/>
                  <a:gd name="T48" fmla="*/ 34 w 128"/>
                  <a:gd name="T49" fmla="*/ 38 h 128"/>
                  <a:gd name="T50" fmla="*/ 60 w 128"/>
                  <a:gd name="T51" fmla="*/ 40 h 128"/>
                  <a:gd name="T52" fmla="*/ 62 w 128"/>
                  <a:gd name="T53" fmla="*/ 36 h 128"/>
                  <a:gd name="T54" fmla="*/ 36 w 128"/>
                  <a:gd name="T55" fmla="*/ 32 h 128"/>
                  <a:gd name="T56" fmla="*/ 60 w 128"/>
                  <a:gd name="T57" fmla="*/ 7 h 128"/>
                  <a:gd name="T58" fmla="*/ 111 w 128"/>
                  <a:gd name="T59" fmla="*/ 30 h 128"/>
                  <a:gd name="T60" fmla="*/ 119 w 128"/>
                  <a:gd name="T61" fmla="*/ 41 h 128"/>
                  <a:gd name="T62" fmla="*/ 104 w 128"/>
                  <a:gd name="T63" fmla="*/ 62 h 128"/>
                  <a:gd name="T64" fmla="*/ 98 w 128"/>
                  <a:gd name="T65" fmla="*/ 35 h 128"/>
                  <a:gd name="T66" fmla="*/ 80 w 128"/>
                  <a:gd name="T67" fmla="*/ 7 h 128"/>
                  <a:gd name="T68" fmla="*/ 108 w 128"/>
                  <a:gd name="T69" fmla="*/ 24 h 128"/>
                  <a:gd name="T70" fmla="*/ 97 w 128"/>
                  <a:gd name="T71" fmla="*/ 30 h 128"/>
                  <a:gd name="T72" fmla="*/ 79 w 128"/>
                  <a:gd name="T73" fmla="*/ 9 h 128"/>
                  <a:gd name="T74" fmla="*/ 66 w 128"/>
                  <a:gd name="T75" fmla="*/ 6 h 128"/>
                  <a:gd name="T76" fmla="*/ 91 w 128"/>
                  <a:gd name="T77" fmla="*/ 31 h 128"/>
                  <a:gd name="T78" fmla="*/ 68 w 128"/>
                  <a:gd name="T79" fmla="*/ 36 h 128"/>
                  <a:gd name="T80" fmla="*/ 66 w 128"/>
                  <a:gd name="T81" fmla="*/ 40 h 128"/>
                  <a:gd name="T82" fmla="*/ 94 w 128"/>
                  <a:gd name="T83" fmla="*/ 36 h 128"/>
                  <a:gd name="T84" fmla="*/ 99 w 128"/>
                  <a:gd name="T85" fmla="*/ 62 h 128"/>
                  <a:gd name="T86" fmla="*/ 66 w 128"/>
                  <a:gd name="T87" fmla="*/ 66 h 128"/>
                  <a:gd name="T88" fmla="*/ 94 w 128"/>
                  <a:gd name="T89" fmla="*/ 90 h 128"/>
                  <a:gd name="T90" fmla="*/ 68 w 128"/>
                  <a:gd name="T91" fmla="*/ 88 h 128"/>
                  <a:gd name="T92" fmla="*/ 66 w 128"/>
                  <a:gd name="T93" fmla="*/ 122 h 128"/>
                  <a:gd name="T94" fmla="*/ 90 w 128"/>
                  <a:gd name="T95" fmla="*/ 95 h 128"/>
                  <a:gd name="T96" fmla="*/ 80 w 128"/>
                  <a:gd name="T97" fmla="*/ 112 h 128"/>
                  <a:gd name="T98" fmla="*/ 108 w 128"/>
                  <a:gd name="T99" fmla="*/ 104 h 128"/>
                  <a:gd name="T100" fmla="*/ 80 w 128"/>
                  <a:gd name="T101" fmla="*/ 121 h 128"/>
                  <a:gd name="T102" fmla="*/ 95 w 128"/>
                  <a:gd name="T103" fmla="*/ 98 h 128"/>
                  <a:gd name="T104" fmla="*/ 107 w 128"/>
                  <a:gd name="T105" fmla="*/ 102 h 128"/>
                  <a:gd name="T106" fmla="*/ 123 w 128"/>
                  <a:gd name="T107" fmla="*/ 68 h 128"/>
                  <a:gd name="T108" fmla="*/ 112 w 128"/>
                  <a:gd name="T109" fmla="*/ 99 h 128"/>
                  <a:gd name="T110" fmla="*/ 98 w 128"/>
                  <a:gd name="T111" fmla="*/ 93 h 128"/>
                  <a:gd name="T112" fmla="*/ 104 w 128"/>
                  <a:gd name="T113" fmla="*/ 6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28" h="128">
                    <a:moveTo>
                      <a:pt x="64" y="0"/>
                    </a:moveTo>
                    <a:cubicBezTo>
                      <a:pt x="29" y="0"/>
                      <a:pt x="0" y="29"/>
                      <a:pt x="0" y="64"/>
                    </a:cubicBezTo>
                    <a:cubicBezTo>
                      <a:pt x="0" y="99"/>
                      <a:pt x="29" y="128"/>
                      <a:pt x="64" y="128"/>
                    </a:cubicBezTo>
                    <a:cubicBezTo>
                      <a:pt x="99" y="128"/>
                      <a:pt x="128" y="99"/>
                      <a:pt x="128" y="64"/>
                    </a:cubicBezTo>
                    <a:cubicBezTo>
                      <a:pt x="128" y="29"/>
                      <a:pt x="99" y="0"/>
                      <a:pt x="64" y="0"/>
                    </a:cubicBezTo>
                    <a:close/>
                    <a:moveTo>
                      <a:pt x="20" y="24"/>
                    </a:moveTo>
                    <a:cubicBezTo>
                      <a:pt x="21" y="23"/>
                      <a:pt x="21" y="23"/>
                      <a:pt x="22" y="22"/>
                    </a:cubicBezTo>
                    <a:cubicBezTo>
                      <a:pt x="27" y="17"/>
                      <a:pt x="34" y="12"/>
                      <a:pt x="41" y="9"/>
                    </a:cubicBezTo>
                    <a:cubicBezTo>
                      <a:pt x="43" y="8"/>
                      <a:pt x="46" y="7"/>
                      <a:pt x="48" y="7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49" y="9"/>
                      <a:pt x="49" y="9"/>
                      <a:pt x="49" y="9"/>
                    </a:cubicBezTo>
                    <a:cubicBezTo>
                      <a:pt x="43" y="15"/>
                      <a:pt x="37" y="22"/>
                      <a:pt x="33" y="30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27" y="29"/>
                      <a:pt x="24" y="28"/>
                      <a:pt x="21" y="26"/>
                    </a:cubicBezTo>
                    <a:cubicBezTo>
                      <a:pt x="19" y="25"/>
                      <a:pt x="19" y="25"/>
                      <a:pt x="19" y="25"/>
                    </a:cubicBezTo>
                    <a:lnTo>
                      <a:pt x="20" y="24"/>
                    </a:lnTo>
                    <a:close/>
                    <a:moveTo>
                      <a:pt x="5" y="60"/>
                    </a:moveTo>
                    <a:cubicBezTo>
                      <a:pt x="5" y="54"/>
                      <a:pt x="7" y="47"/>
                      <a:pt x="9" y="41"/>
                    </a:cubicBezTo>
                    <a:cubicBezTo>
                      <a:pt x="11" y="37"/>
                      <a:pt x="13" y="33"/>
                      <a:pt x="15" y="30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21" y="31"/>
                      <a:pt x="25" y="33"/>
                      <a:pt x="29" y="34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29" y="36"/>
                      <a:pt x="29" y="36"/>
                      <a:pt x="29" y="36"/>
                    </a:cubicBezTo>
                    <a:cubicBezTo>
                      <a:pt x="26" y="44"/>
                      <a:pt x="24" y="52"/>
                      <a:pt x="24" y="60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5" y="62"/>
                      <a:pt x="5" y="62"/>
                      <a:pt x="5" y="62"/>
                    </a:cubicBezTo>
                    <a:lnTo>
                      <a:pt x="5" y="60"/>
                    </a:lnTo>
                    <a:close/>
                    <a:moveTo>
                      <a:pt x="17" y="98"/>
                    </a:moveTo>
                    <a:cubicBezTo>
                      <a:pt x="16" y="99"/>
                      <a:pt x="16" y="99"/>
                      <a:pt x="16" y="99"/>
                    </a:cubicBezTo>
                    <a:cubicBezTo>
                      <a:pt x="15" y="98"/>
                      <a:pt x="15" y="98"/>
                      <a:pt x="15" y="98"/>
                    </a:cubicBezTo>
                    <a:cubicBezTo>
                      <a:pt x="13" y="95"/>
                      <a:pt x="11" y="91"/>
                      <a:pt x="9" y="87"/>
                    </a:cubicBezTo>
                    <a:cubicBezTo>
                      <a:pt x="7" y="81"/>
                      <a:pt x="5" y="74"/>
                      <a:pt x="5" y="68"/>
                    </a:cubicBezTo>
                    <a:cubicBezTo>
                      <a:pt x="5" y="66"/>
                      <a:pt x="5" y="66"/>
                      <a:pt x="5" y="66"/>
                    </a:cubicBezTo>
                    <a:cubicBezTo>
                      <a:pt x="24" y="66"/>
                      <a:pt x="24" y="66"/>
                      <a:pt x="24" y="66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24" y="76"/>
                      <a:pt x="26" y="84"/>
                      <a:pt x="29" y="92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29" y="94"/>
                      <a:pt x="29" y="94"/>
                      <a:pt x="29" y="94"/>
                    </a:cubicBezTo>
                    <a:cubicBezTo>
                      <a:pt x="25" y="95"/>
                      <a:pt x="21" y="97"/>
                      <a:pt x="17" y="98"/>
                    </a:cubicBezTo>
                    <a:close/>
                    <a:moveTo>
                      <a:pt x="48" y="121"/>
                    </a:moveTo>
                    <a:cubicBezTo>
                      <a:pt x="46" y="121"/>
                      <a:pt x="43" y="120"/>
                      <a:pt x="41" y="119"/>
                    </a:cubicBezTo>
                    <a:cubicBezTo>
                      <a:pt x="34" y="116"/>
                      <a:pt x="27" y="112"/>
                      <a:pt x="22" y="106"/>
                    </a:cubicBezTo>
                    <a:cubicBezTo>
                      <a:pt x="21" y="105"/>
                      <a:pt x="21" y="105"/>
                      <a:pt x="20" y="104"/>
                    </a:cubicBezTo>
                    <a:cubicBezTo>
                      <a:pt x="19" y="103"/>
                      <a:pt x="19" y="103"/>
                      <a:pt x="19" y="103"/>
                    </a:cubicBezTo>
                    <a:cubicBezTo>
                      <a:pt x="21" y="102"/>
                      <a:pt x="21" y="102"/>
                      <a:pt x="21" y="102"/>
                    </a:cubicBezTo>
                    <a:cubicBezTo>
                      <a:pt x="24" y="100"/>
                      <a:pt x="27" y="99"/>
                      <a:pt x="31" y="98"/>
                    </a:cubicBezTo>
                    <a:cubicBezTo>
                      <a:pt x="32" y="97"/>
                      <a:pt x="32" y="97"/>
                      <a:pt x="32" y="97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7" y="106"/>
                      <a:pt x="43" y="113"/>
                      <a:pt x="49" y="119"/>
                    </a:cubicBezTo>
                    <a:cubicBezTo>
                      <a:pt x="54" y="123"/>
                      <a:pt x="54" y="123"/>
                      <a:pt x="54" y="123"/>
                    </a:cubicBezTo>
                    <a:lnTo>
                      <a:pt x="48" y="121"/>
                    </a:lnTo>
                    <a:close/>
                    <a:moveTo>
                      <a:pt x="62" y="122"/>
                    </a:moveTo>
                    <a:cubicBezTo>
                      <a:pt x="60" y="121"/>
                      <a:pt x="60" y="121"/>
                      <a:pt x="60" y="121"/>
                    </a:cubicBezTo>
                    <a:cubicBezTo>
                      <a:pt x="55" y="118"/>
                      <a:pt x="52" y="115"/>
                      <a:pt x="48" y="112"/>
                    </a:cubicBezTo>
                    <a:cubicBezTo>
                      <a:pt x="44" y="107"/>
                      <a:pt x="40" y="103"/>
                      <a:pt x="37" y="97"/>
                    </a:cubicBezTo>
                    <a:cubicBezTo>
                      <a:pt x="36" y="96"/>
                      <a:pt x="36" y="96"/>
                      <a:pt x="36" y="96"/>
                    </a:cubicBezTo>
                    <a:cubicBezTo>
                      <a:pt x="38" y="95"/>
                      <a:pt x="38" y="95"/>
                      <a:pt x="38" y="95"/>
                    </a:cubicBezTo>
                    <a:cubicBezTo>
                      <a:pt x="45" y="94"/>
                      <a:pt x="53" y="93"/>
                      <a:pt x="60" y="92"/>
                    </a:cubicBezTo>
                    <a:cubicBezTo>
                      <a:pt x="62" y="92"/>
                      <a:pt x="62" y="92"/>
                      <a:pt x="62" y="92"/>
                    </a:cubicBezTo>
                    <a:lnTo>
                      <a:pt x="62" y="122"/>
                    </a:lnTo>
                    <a:close/>
                    <a:moveTo>
                      <a:pt x="62" y="88"/>
                    </a:moveTo>
                    <a:cubicBezTo>
                      <a:pt x="60" y="88"/>
                      <a:pt x="60" y="88"/>
                      <a:pt x="60" y="88"/>
                    </a:cubicBezTo>
                    <a:cubicBezTo>
                      <a:pt x="52" y="88"/>
                      <a:pt x="44" y="89"/>
                      <a:pt x="36" y="91"/>
                    </a:cubicBezTo>
                    <a:cubicBezTo>
                      <a:pt x="34" y="92"/>
                      <a:pt x="34" y="92"/>
                      <a:pt x="34" y="92"/>
                    </a:cubicBezTo>
                    <a:cubicBezTo>
                      <a:pt x="34" y="90"/>
                      <a:pt x="34" y="90"/>
                      <a:pt x="34" y="90"/>
                    </a:cubicBezTo>
                    <a:cubicBezTo>
                      <a:pt x="31" y="83"/>
                      <a:pt x="29" y="76"/>
                      <a:pt x="29" y="68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62" y="66"/>
                      <a:pt x="62" y="66"/>
                      <a:pt x="62" y="66"/>
                    </a:cubicBezTo>
                    <a:lnTo>
                      <a:pt x="62" y="88"/>
                    </a:lnTo>
                    <a:close/>
                    <a:moveTo>
                      <a:pt x="62" y="62"/>
                    </a:moveTo>
                    <a:cubicBezTo>
                      <a:pt x="29" y="62"/>
                      <a:pt x="29" y="62"/>
                      <a:pt x="29" y="62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52"/>
                      <a:pt x="31" y="45"/>
                      <a:pt x="34" y="38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44" y="39"/>
                      <a:pt x="52" y="40"/>
                      <a:pt x="60" y="40"/>
                    </a:cubicBezTo>
                    <a:cubicBezTo>
                      <a:pt x="62" y="40"/>
                      <a:pt x="62" y="40"/>
                      <a:pt x="62" y="40"/>
                    </a:cubicBezTo>
                    <a:lnTo>
                      <a:pt x="62" y="62"/>
                    </a:lnTo>
                    <a:close/>
                    <a:moveTo>
                      <a:pt x="62" y="36"/>
                    </a:moveTo>
                    <a:cubicBezTo>
                      <a:pt x="60" y="36"/>
                      <a:pt x="60" y="36"/>
                      <a:pt x="60" y="36"/>
                    </a:cubicBezTo>
                    <a:cubicBezTo>
                      <a:pt x="53" y="35"/>
                      <a:pt x="45" y="34"/>
                      <a:pt x="38" y="33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40" y="25"/>
                      <a:pt x="44" y="21"/>
                      <a:pt x="48" y="17"/>
                    </a:cubicBezTo>
                    <a:cubicBezTo>
                      <a:pt x="52" y="13"/>
                      <a:pt x="55" y="10"/>
                      <a:pt x="60" y="7"/>
                    </a:cubicBezTo>
                    <a:cubicBezTo>
                      <a:pt x="62" y="6"/>
                      <a:pt x="62" y="6"/>
                      <a:pt x="62" y="6"/>
                    </a:cubicBezTo>
                    <a:lnTo>
                      <a:pt x="62" y="36"/>
                    </a:lnTo>
                    <a:close/>
                    <a:moveTo>
                      <a:pt x="111" y="30"/>
                    </a:moveTo>
                    <a:cubicBezTo>
                      <a:pt x="112" y="29"/>
                      <a:pt x="112" y="29"/>
                      <a:pt x="112" y="29"/>
                    </a:cubicBezTo>
                    <a:cubicBezTo>
                      <a:pt x="113" y="30"/>
                      <a:pt x="113" y="30"/>
                      <a:pt x="113" y="30"/>
                    </a:cubicBezTo>
                    <a:cubicBezTo>
                      <a:pt x="115" y="33"/>
                      <a:pt x="117" y="37"/>
                      <a:pt x="119" y="41"/>
                    </a:cubicBezTo>
                    <a:cubicBezTo>
                      <a:pt x="121" y="47"/>
                      <a:pt x="123" y="54"/>
                      <a:pt x="123" y="60"/>
                    </a:cubicBezTo>
                    <a:cubicBezTo>
                      <a:pt x="123" y="62"/>
                      <a:pt x="123" y="62"/>
                      <a:pt x="123" y="62"/>
                    </a:cubicBezTo>
                    <a:cubicBezTo>
                      <a:pt x="104" y="62"/>
                      <a:pt x="104" y="62"/>
                      <a:pt x="104" y="62"/>
                    </a:cubicBezTo>
                    <a:cubicBezTo>
                      <a:pt x="104" y="60"/>
                      <a:pt x="104" y="60"/>
                      <a:pt x="104" y="60"/>
                    </a:cubicBezTo>
                    <a:cubicBezTo>
                      <a:pt x="104" y="52"/>
                      <a:pt x="102" y="44"/>
                      <a:pt x="98" y="36"/>
                    </a:cubicBezTo>
                    <a:cubicBezTo>
                      <a:pt x="98" y="35"/>
                      <a:pt x="98" y="35"/>
                      <a:pt x="98" y="35"/>
                    </a:cubicBezTo>
                    <a:cubicBezTo>
                      <a:pt x="99" y="34"/>
                      <a:pt x="99" y="34"/>
                      <a:pt x="99" y="34"/>
                    </a:cubicBezTo>
                    <a:cubicBezTo>
                      <a:pt x="103" y="33"/>
                      <a:pt x="107" y="31"/>
                      <a:pt x="111" y="30"/>
                    </a:cubicBezTo>
                    <a:close/>
                    <a:moveTo>
                      <a:pt x="80" y="7"/>
                    </a:moveTo>
                    <a:cubicBezTo>
                      <a:pt x="82" y="7"/>
                      <a:pt x="85" y="8"/>
                      <a:pt x="87" y="9"/>
                    </a:cubicBezTo>
                    <a:cubicBezTo>
                      <a:pt x="94" y="12"/>
                      <a:pt x="101" y="17"/>
                      <a:pt x="106" y="22"/>
                    </a:cubicBezTo>
                    <a:cubicBezTo>
                      <a:pt x="107" y="23"/>
                      <a:pt x="107" y="23"/>
                      <a:pt x="108" y="24"/>
                    </a:cubicBezTo>
                    <a:cubicBezTo>
                      <a:pt x="109" y="25"/>
                      <a:pt x="109" y="25"/>
                      <a:pt x="109" y="25"/>
                    </a:cubicBezTo>
                    <a:cubicBezTo>
                      <a:pt x="107" y="26"/>
                      <a:pt x="107" y="26"/>
                      <a:pt x="107" y="26"/>
                    </a:cubicBezTo>
                    <a:cubicBezTo>
                      <a:pt x="104" y="28"/>
                      <a:pt x="101" y="29"/>
                      <a:pt x="97" y="30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5" y="30"/>
                      <a:pt x="95" y="30"/>
                      <a:pt x="95" y="30"/>
                    </a:cubicBezTo>
                    <a:cubicBezTo>
                      <a:pt x="91" y="22"/>
                      <a:pt x="85" y="15"/>
                      <a:pt x="79" y="9"/>
                    </a:cubicBezTo>
                    <a:cubicBezTo>
                      <a:pt x="74" y="5"/>
                      <a:pt x="74" y="5"/>
                      <a:pt x="74" y="5"/>
                    </a:cubicBezTo>
                    <a:lnTo>
                      <a:pt x="80" y="7"/>
                    </a:lnTo>
                    <a:close/>
                    <a:moveTo>
                      <a:pt x="66" y="6"/>
                    </a:moveTo>
                    <a:cubicBezTo>
                      <a:pt x="68" y="7"/>
                      <a:pt x="68" y="7"/>
                      <a:pt x="68" y="7"/>
                    </a:cubicBezTo>
                    <a:cubicBezTo>
                      <a:pt x="73" y="10"/>
                      <a:pt x="76" y="13"/>
                      <a:pt x="80" y="16"/>
                    </a:cubicBezTo>
                    <a:cubicBezTo>
                      <a:pt x="84" y="21"/>
                      <a:pt x="88" y="25"/>
                      <a:pt x="91" y="31"/>
                    </a:cubicBezTo>
                    <a:cubicBezTo>
                      <a:pt x="91" y="32"/>
                      <a:pt x="91" y="32"/>
                      <a:pt x="91" y="32"/>
                    </a:cubicBezTo>
                    <a:cubicBezTo>
                      <a:pt x="90" y="33"/>
                      <a:pt x="90" y="33"/>
                      <a:pt x="90" y="33"/>
                    </a:cubicBezTo>
                    <a:cubicBezTo>
                      <a:pt x="83" y="34"/>
                      <a:pt x="75" y="35"/>
                      <a:pt x="68" y="36"/>
                    </a:cubicBezTo>
                    <a:cubicBezTo>
                      <a:pt x="66" y="36"/>
                      <a:pt x="66" y="36"/>
                      <a:pt x="66" y="36"/>
                    </a:cubicBezTo>
                    <a:lnTo>
                      <a:pt x="66" y="6"/>
                    </a:lnTo>
                    <a:close/>
                    <a:moveTo>
                      <a:pt x="66" y="40"/>
                    </a:moveTo>
                    <a:cubicBezTo>
                      <a:pt x="68" y="40"/>
                      <a:pt x="68" y="40"/>
                      <a:pt x="68" y="40"/>
                    </a:cubicBezTo>
                    <a:cubicBezTo>
                      <a:pt x="76" y="40"/>
                      <a:pt x="84" y="39"/>
                      <a:pt x="92" y="37"/>
                    </a:cubicBezTo>
                    <a:cubicBezTo>
                      <a:pt x="94" y="36"/>
                      <a:pt x="94" y="36"/>
                      <a:pt x="94" y="36"/>
                    </a:cubicBezTo>
                    <a:cubicBezTo>
                      <a:pt x="94" y="38"/>
                      <a:pt x="94" y="38"/>
                      <a:pt x="94" y="38"/>
                    </a:cubicBezTo>
                    <a:cubicBezTo>
                      <a:pt x="97" y="45"/>
                      <a:pt x="99" y="52"/>
                      <a:pt x="99" y="60"/>
                    </a:cubicBezTo>
                    <a:cubicBezTo>
                      <a:pt x="99" y="62"/>
                      <a:pt x="99" y="62"/>
                      <a:pt x="99" y="62"/>
                    </a:cubicBezTo>
                    <a:cubicBezTo>
                      <a:pt x="66" y="62"/>
                      <a:pt x="66" y="62"/>
                      <a:pt x="66" y="62"/>
                    </a:cubicBezTo>
                    <a:lnTo>
                      <a:pt x="66" y="40"/>
                    </a:lnTo>
                    <a:close/>
                    <a:moveTo>
                      <a:pt x="66" y="66"/>
                    </a:moveTo>
                    <a:cubicBezTo>
                      <a:pt x="99" y="66"/>
                      <a:pt x="99" y="66"/>
                      <a:pt x="99" y="66"/>
                    </a:cubicBezTo>
                    <a:cubicBezTo>
                      <a:pt x="99" y="68"/>
                      <a:pt x="99" y="68"/>
                      <a:pt x="99" y="68"/>
                    </a:cubicBezTo>
                    <a:cubicBezTo>
                      <a:pt x="99" y="76"/>
                      <a:pt x="97" y="83"/>
                      <a:pt x="94" y="90"/>
                    </a:cubicBezTo>
                    <a:cubicBezTo>
                      <a:pt x="94" y="91"/>
                      <a:pt x="94" y="91"/>
                      <a:pt x="94" y="91"/>
                    </a:cubicBezTo>
                    <a:cubicBezTo>
                      <a:pt x="92" y="91"/>
                      <a:pt x="92" y="91"/>
                      <a:pt x="92" y="91"/>
                    </a:cubicBezTo>
                    <a:cubicBezTo>
                      <a:pt x="84" y="89"/>
                      <a:pt x="76" y="88"/>
                      <a:pt x="68" y="88"/>
                    </a:cubicBezTo>
                    <a:cubicBezTo>
                      <a:pt x="66" y="88"/>
                      <a:pt x="66" y="88"/>
                      <a:pt x="66" y="88"/>
                    </a:cubicBezTo>
                    <a:lnTo>
                      <a:pt x="66" y="66"/>
                    </a:lnTo>
                    <a:close/>
                    <a:moveTo>
                      <a:pt x="66" y="122"/>
                    </a:moveTo>
                    <a:cubicBezTo>
                      <a:pt x="66" y="92"/>
                      <a:pt x="66" y="92"/>
                      <a:pt x="66" y="92"/>
                    </a:cubicBezTo>
                    <a:cubicBezTo>
                      <a:pt x="68" y="92"/>
                      <a:pt x="68" y="92"/>
                      <a:pt x="68" y="92"/>
                    </a:cubicBezTo>
                    <a:cubicBezTo>
                      <a:pt x="75" y="93"/>
                      <a:pt x="83" y="94"/>
                      <a:pt x="90" y="95"/>
                    </a:cubicBezTo>
                    <a:cubicBezTo>
                      <a:pt x="91" y="96"/>
                      <a:pt x="91" y="96"/>
                      <a:pt x="91" y="96"/>
                    </a:cubicBezTo>
                    <a:cubicBezTo>
                      <a:pt x="91" y="97"/>
                      <a:pt x="91" y="97"/>
                      <a:pt x="91" y="97"/>
                    </a:cubicBezTo>
                    <a:cubicBezTo>
                      <a:pt x="88" y="103"/>
                      <a:pt x="84" y="107"/>
                      <a:pt x="80" y="112"/>
                    </a:cubicBezTo>
                    <a:cubicBezTo>
                      <a:pt x="76" y="115"/>
                      <a:pt x="73" y="118"/>
                      <a:pt x="68" y="121"/>
                    </a:cubicBezTo>
                    <a:lnTo>
                      <a:pt x="66" y="122"/>
                    </a:lnTo>
                    <a:close/>
                    <a:moveTo>
                      <a:pt x="108" y="104"/>
                    </a:moveTo>
                    <a:cubicBezTo>
                      <a:pt x="107" y="105"/>
                      <a:pt x="107" y="105"/>
                      <a:pt x="106" y="106"/>
                    </a:cubicBezTo>
                    <a:cubicBezTo>
                      <a:pt x="101" y="112"/>
                      <a:pt x="94" y="116"/>
                      <a:pt x="87" y="119"/>
                    </a:cubicBezTo>
                    <a:cubicBezTo>
                      <a:pt x="85" y="120"/>
                      <a:pt x="82" y="121"/>
                      <a:pt x="80" y="121"/>
                    </a:cubicBezTo>
                    <a:cubicBezTo>
                      <a:pt x="74" y="123"/>
                      <a:pt x="74" y="123"/>
                      <a:pt x="74" y="123"/>
                    </a:cubicBezTo>
                    <a:cubicBezTo>
                      <a:pt x="79" y="119"/>
                      <a:pt x="79" y="119"/>
                      <a:pt x="79" y="119"/>
                    </a:cubicBezTo>
                    <a:cubicBezTo>
                      <a:pt x="85" y="113"/>
                      <a:pt x="91" y="106"/>
                      <a:pt x="95" y="98"/>
                    </a:cubicBezTo>
                    <a:cubicBezTo>
                      <a:pt x="96" y="97"/>
                      <a:pt x="96" y="97"/>
                      <a:pt x="96" y="97"/>
                    </a:cubicBezTo>
                    <a:cubicBezTo>
                      <a:pt x="97" y="98"/>
                      <a:pt x="97" y="98"/>
                      <a:pt x="97" y="98"/>
                    </a:cubicBezTo>
                    <a:cubicBezTo>
                      <a:pt x="101" y="99"/>
                      <a:pt x="104" y="100"/>
                      <a:pt x="107" y="102"/>
                    </a:cubicBezTo>
                    <a:cubicBezTo>
                      <a:pt x="109" y="103"/>
                      <a:pt x="109" y="103"/>
                      <a:pt x="109" y="103"/>
                    </a:cubicBezTo>
                    <a:lnTo>
                      <a:pt x="108" y="104"/>
                    </a:lnTo>
                    <a:close/>
                    <a:moveTo>
                      <a:pt x="123" y="68"/>
                    </a:moveTo>
                    <a:cubicBezTo>
                      <a:pt x="123" y="74"/>
                      <a:pt x="121" y="81"/>
                      <a:pt x="119" y="87"/>
                    </a:cubicBezTo>
                    <a:cubicBezTo>
                      <a:pt x="117" y="91"/>
                      <a:pt x="115" y="95"/>
                      <a:pt x="113" y="98"/>
                    </a:cubicBezTo>
                    <a:cubicBezTo>
                      <a:pt x="112" y="99"/>
                      <a:pt x="112" y="99"/>
                      <a:pt x="112" y="99"/>
                    </a:cubicBezTo>
                    <a:cubicBezTo>
                      <a:pt x="111" y="98"/>
                      <a:pt x="111" y="98"/>
                      <a:pt x="111" y="98"/>
                    </a:cubicBezTo>
                    <a:cubicBezTo>
                      <a:pt x="107" y="97"/>
                      <a:pt x="103" y="95"/>
                      <a:pt x="99" y="94"/>
                    </a:cubicBezTo>
                    <a:cubicBezTo>
                      <a:pt x="98" y="93"/>
                      <a:pt x="98" y="93"/>
                      <a:pt x="98" y="93"/>
                    </a:cubicBezTo>
                    <a:cubicBezTo>
                      <a:pt x="98" y="92"/>
                      <a:pt x="98" y="92"/>
                      <a:pt x="98" y="92"/>
                    </a:cubicBezTo>
                    <a:cubicBezTo>
                      <a:pt x="102" y="84"/>
                      <a:pt x="104" y="76"/>
                      <a:pt x="104" y="68"/>
                    </a:cubicBezTo>
                    <a:cubicBezTo>
                      <a:pt x="104" y="66"/>
                      <a:pt x="104" y="66"/>
                      <a:pt x="104" y="66"/>
                    </a:cubicBezTo>
                    <a:cubicBezTo>
                      <a:pt x="123" y="66"/>
                      <a:pt x="123" y="66"/>
                      <a:pt x="123" y="66"/>
                    </a:cubicBezTo>
                    <a:lnTo>
                      <a:pt x="123" y="6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80" name="组合 79"/>
            <p:cNvGrpSpPr/>
            <p:nvPr/>
          </p:nvGrpSpPr>
          <p:grpSpPr>
            <a:xfrm>
              <a:off x="10531" y="2087"/>
              <a:ext cx="794" cy="794"/>
              <a:chOff x="7982080" y="3120819"/>
              <a:chExt cx="504000" cy="504000"/>
            </a:xfrm>
          </p:grpSpPr>
          <p:sp>
            <p:nvSpPr>
              <p:cNvPr id="81" name="椭圆 80"/>
              <p:cNvSpPr/>
              <p:nvPr/>
            </p:nvSpPr>
            <p:spPr>
              <a:xfrm>
                <a:off x="7982080" y="3120819"/>
                <a:ext cx="504000" cy="504000"/>
              </a:xfrm>
              <a:prstGeom prst="ellips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2" name="Freeform 73"/>
              <p:cNvSpPr>
                <a:spLocks noChangeAspect="1" noEditPoints="1"/>
              </p:cNvSpPr>
              <p:nvPr/>
            </p:nvSpPr>
            <p:spPr bwMode="auto">
              <a:xfrm>
                <a:off x="8072080" y="3190343"/>
                <a:ext cx="324000" cy="364952"/>
              </a:xfrm>
              <a:custGeom>
                <a:avLst/>
                <a:gdLst>
                  <a:gd name="T0" fmla="*/ 114 w 114"/>
                  <a:gd name="T1" fmla="*/ 95 h 128"/>
                  <a:gd name="T2" fmla="*/ 114 w 114"/>
                  <a:gd name="T3" fmla="*/ 34 h 128"/>
                  <a:gd name="T4" fmla="*/ 112 w 114"/>
                  <a:gd name="T5" fmla="*/ 32 h 128"/>
                  <a:gd name="T6" fmla="*/ 58 w 114"/>
                  <a:gd name="T7" fmla="*/ 1 h 128"/>
                  <a:gd name="T8" fmla="*/ 57 w 114"/>
                  <a:gd name="T9" fmla="*/ 0 h 128"/>
                  <a:gd name="T10" fmla="*/ 56 w 114"/>
                  <a:gd name="T11" fmla="*/ 1 h 128"/>
                  <a:gd name="T12" fmla="*/ 1 w 114"/>
                  <a:gd name="T13" fmla="*/ 32 h 128"/>
                  <a:gd name="T14" fmla="*/ 0 w 114"/>
                  <a:gd name="T15" fmla="*/ 34 h 128"/>
                  <a:gd name="T16" fmla="*/ 0 w 114"/>
                  <a:gd name="T17" fmla="*/ 94 h 128"/>
                  <a:gd name="T18" fmla="*/ 0 w 114"/>
                  <a:gd name="T19" fmla="*/ 95 h 128"/>
                  <a:gd name="T20" fmla="*/ 1 w 114"/>
                  <a:gd name="T21" fmla="*/ 97 h 128"/>
                  <a:gd name="T22" fmla="*/ 56 w 114"/>
                  <a:gd name="T23" fmla="*/ 128 h 128"/>
                  <a:gd name="T24" fmla="*/ 58 w 114"/>
                  <a:gd name="T25" fmla="*/ 128 h 128"/>
                  <a:gd name="T26" fmla="*/ 112 w 114"/>
                  <a:gd name="T27" fmla="*/ 97 h 128"/>
                  <a:gd name="T28" fmla="*/ 114 w 114"/>
                  <a:gd name="T29" fmla="*/ 95 h 128"/>
                  <a:gd name="T30" fmla="*/ 55 w 114"/>
                  <a:gd name="T31" fmla="*/ 122 h 128"/>
                  <a:gd name="T32" fmla="*/ 5 w 114"/>
                  <a:gd name="T33" fmla="*/ 93 h 128"/>
                  <a:gd name="T34" fmla="*/ 5 w 114"/>
                  <a:gd name="T35" fmla="*/ 38 h 128"/>
                  <a:gd name="T36" fmla="*/ 55 w 114"/>
                  <a:gd name="T37" fmla="*/ 67 h 128"/>
                  <a:gd name="T38" fmla="*/ 55 w 114"/>
                  <a:gd name="T39" fmla="*/ 122 h 128"/>
                  <a:gd name="T40" fmla="*/ 57 w 114"/>
                  <a:gd name="T41" fmla="*/ 63 h 128"/>
                  <a:gd name="T42" fmla="*/ 7 w 114"/>
                  <a:gd name="T43" fmla="*/ 34 h 128"/>
                  <a:gd name="T44" fmla="*/ 57 w 114"/>
                  <a:gd name="T45" fmla="*/ 5 h 128"/>
                  <a:gd name="T46" fmla="*/ 107 w 114"/>
                  <a:gd name="T47" fmla="*/ 34 h 128"/>
                  <a:gd name="T48" fmla="*/ 57 w 114"/>
                  <a:gd name="T49" fmla="*/ 63 h 128"/>
                  <a:gd name="T50" fmla="*/ 109 w 114"/>
                  <a:gd name="T51" fmla="*/ 93 h 128"/>
                  <a:gd name="T52" fmla="*/ 59 w 114"/>
                  <a:gd name="T53" fmla="*/ 122 h 128"/>
                  <a:gd name="T54" fmla="*/ 59 w 114"/>
                  <a:gd name="T55" fmla="*/ 67 h 128"/>
                  <a:gd name="T56" fmla="*/ 109 w 114"/>
                  <a:gd name="T57" fmla="*/ 38 h 128"/>
                  <a:gd name="T58" fmla="*/ 109 w 114"/>
                  <a:gd name="T59" fmla="*/ 9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4" h="128">
                    <a:moveTo>
                      <a:pt x="114" y="95"/>
                    </a:moveTo>
                    <a:cubicBezTo>
                      <a:pt x="114" y="34"/>
                      <a:pt x="114" y="34"/>
                      <a:pt x="114" y="34"/>
                    </a:cubicBezTo>
                    <a:cubicBezTo>
                      <a:pt x="114" y="33"/>
                      <a:pt x="113" y="32"/>
                      <a:pt x="112" y="32"/>
                    </a:cubicBezTo>
                    <a:cubicBezTo>
                      <a:pt x="58" y="1"/>
                      <a:pt x="58" y="1"/>
                      <a:pt x="58" y="1"/>
                    </a:cubicBezTo>
                    <a:cubicBezTo>
                      <a:pt x="58" y="0"/>
                      <a:pt x="57" y="0"/>
                      <a:pt x="57" y="0"/>
                    </a:cubicBezTo>
                    <a:cubicBezTo>
                      <a:pt x="57" y="0"/>
                      <a:pt x="56" y="0"/>
                      <a:pt x="56" y="1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1" y="32"/>
                      <a:pt x="0" y="33"/>
                      <a:pt x="0" y="3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0" y="95"/>
                      <a:pt x="1" y="96"/>
                      <a:pt x="1" y="97"/>
                    </a:cubicBezTo>
                    <a:cubicBezTo>
                      <a:pt x="56" y="128"/>
                      <a:pt x="56" y="128"/>
                      <a:pt x="56" y="128"/>
                    </a:cubicBezTo>
                    <a:cubicBezTo>
                      <a:pt x="56" y="128"/>
                      <a:pt x="57" y="128"/>
                      <a:pt x="58" y="128"/>
                    </a:cubicBezTo>
                    <a:cubicBezTo>
                      <a:pt x="112" y="97"/>
                      <a:pt x="112" y="97"/>
                      <a:pt x="112" y="97"/>
                    </a:cubicBezTo>
                    <a:cubicBezTo>
                      <a:pt x="113" y="96"/>
                      <a:pt x="114" y="95"/>
                      <a:pt x="114" y="95"/>
                    </a:cubicBezTo>
                    <a:close/>
                    <a:moveTo>
                      <a:pt x="55" y="122"/>
                    </a:moveTo>
                    <a:cubicBezTo>
                      <a:pt x="5" y="93"/>
                      <a:pt x="5" y="93"/>
                      <a:pt x="5" y="93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5" y="67"/>
                      <a:pt x="55" y="67"/>
                      <a:pt x="55" y="67"/>
                    </a:cubicBezTo>
                    <a:lnTo>
                      <a:pt x="55" y="122"/>
                    </a:lnTo>
                    <a:close/>
                    <a:moveTo>
                      <a:pt x="57" y="63"/>
                    </a:moveTo>
                    <a:cubicBezTo>
                      <a:pt x="7" y="34"/>
                      <a:pt x="7" y="34"/>
                      <a:pt x="7" y="34"/>
                    </a:cubicBezTo>
                    <a:cubicBezTo>
                      <a:pt x="57" y="5"/>
                      <a:pt x="57" y="5"/>
                      <a:pt x="57" y="5"/>
                    </a:cubicBezTo>
                    <a:cubicBezTo>
                      <a:pt x="107" y="34"/>
                      <a:pt x="107" y="34"/>
                      <a:pt x="107" y="34"/>
                    </a:cubicBezTo>
                    <a:lnTo>
                      <a:pt x="57" y="63"/>
                    </a:lnTo>
                    <a:close/>
                    <a:moveTo>
                      <a:pt x="109" y="93"/>
                    </a:moveTo>
                    <a:cubicBezTo>
                      <a:pt x="59" y="122"/>
                      <a:pt x="59" y="122"/>
                      <a:pt x="59" y="122"/>
                    </a:cubicBezTo>
                    <a:cubicBezTo>
                      <a:pt x="59" y="67"/>
                      <a:pt x="59" y="67"/>
                      <a:pt x="59" y="67"/>
                    </a:cubicBezTo>
                    <a:cubicBezTo>
                      <a:pt x="109" y="38"/>
                      <a:pt x="109" y="38"/>
                      <a:pt x="109" y="38"/>
                    </a:cubicBezTo>
                    <a:lnTo>
                      <a:pt x="109" y="9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92" name="文本框 91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 smtClean="0">
                <a:solidFill>
                  <a:schemeClr val="bg1"/>
                </a:solidFill>
              </a:rPr>
              <a:t>6</a:t>
            </a:r>
            <a:endParaRPr lang="zh-CN" altLang="en-US" sz="3600" b="1" dirty="0" smtClean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164570" y="6192520"/>
            <a:ext cx="711200" cy="65976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60399" y="3576453"/>
            <a:ext cx="10858501" cy="9448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6000" spc="300" dirty="0">
                <a:solidFill>
                  <a:schemeClr val="bg1"/>
                </a:solidFill>
                <a:latin typeface="+mn-ea"/>
                <a:ea typeface="+mn-ea"/>
              </a:rPr>
              <a:t>感谢各位老师  请您批评指正</a:t>
            </a:r>
            <a:endParaRPr lang="zh-CN" altLang="en-US" sz="6000" spc="3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cxnSp>
        <p:nvCxnSpPr>
          <p:cNvPr id="81" name="直接连接符 80"/>
          <p:cNvCxnSpPr/>
          <p:nvPr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4714694" y="4985351"/>
            <a:ext cx="2750366" cy="341664"/>
            <a:chOff x="5362" y="7851"/>
            <a:chExt cx="4331" cy="538"/>
          </a:xfrm>
        </p:grpSpPr>
        <p:sp>
          <p:nvSpPr>
            <p:cNvPr id="82" name="user-avatar-profile_70039"/>
            <p:cNvSpPr>
              <a:spLocks noChangeAspect="1"/>
            </p:cNvSpPr>
            <p:nvPr/>
          </p:nvSpPr>
          <p:spPr bwMode="auto">
            <a:xfrm>
              <a:off x="5362" y="7851"/>
              <a:ext cx="511" cy="510"/>
            </a:xfrm>
            <a:custGeom>
              <a:avLst/>
              <a:gdLst>
                <a:gd name="connsiteX0" fmla="*/ 203130 w 605451"/>
                <a:gd name="connsiteY0" fmla="*/ 345841 h 604605"/>
                <a:gd name="connsiteX1" fmla="*/ 302807 w 605451"/>
                <a:gd name="connsiteY1" fmla="*/ 396386 h 604605"/>
                <a:gd name="connsiteX2" fmla="*/ 402301 w 605451"/>
                <a:gd name="connsiteY2" fmla="*/ 345933 h 604605"/>
                <a:gd name="connsiteX3" fmla="*/ 450630 w 605451"/>
                <a:gd name="connsiteY3" fmla="*/ 394101 h 604605"/>
                <a:gd name="connsiteX4" fmla="*/ 469119 w 605451"/>
                <a:gd name="connsiteY4" fmla="*/ 433038 h 604605"/>
                <a:gd name="connsiteX5" fmla="*/ 302807 w 605451"/>
                <a:gd name="connsiteY5" fmla="*/ 513928 h 604605"/>
                <a:gd name="connsiteX6" fmla="*/ 136403 w 605451"/>
                <a:gd name="connsiteY6" fmla="*/ 432947 h 604605"/>
                <a:gd name="connsiteX7" fmla="*/ 154893 w 605451"/>
                <a:gd name="connsiteY7" fmla="*/ 394101 h 604605"/>
                <a:gd name="connsiteX8" fmla="*/ 203130 w 605451"/>
                <a:gd name="connsiteY8" fmla="*/ 345841 h 604605"/>
                <a:gd name="connsiteX9" fmla="*/ 302771 w 605451"/>
                <a:gd name="connsiteY9" fmla="*/ 170278 h 604605"/>
                <a:gd name="connsiteX10" fmla="*/ 240548 w 605451"/>
                <a:gd name="connsiteY10" fmla="*/ 248130 h 604605"/>
                <a:gd name="connsiteX11" fmla="*/ 302771 w 605451"/>
                <a:gd name="connsiteY11" fmla="*/ 325798 h 604605"/>
                <a:gd name="connsiteX12" fmla="*/ 364903 w 605451"/>
                <a:gd name="connsiteY12" fmla="*/ 248130 h 604605"/>
                <a:gd name="connsiteX13" fmla="*/ 302771 w 605451"/>
                <a:gd name="connsiteY13" fmla="*/ 170278 h 604605"/>
                <a:gd name="connsiteX14" fmla="*/ 302771 w 605451"/>
                <a:gd name="connsiteY14" fmla="*/ 129982 h 604605"/>
                <a:gd name="connsiteX15" fmla="*/ 405257 w 605451"/>
                <a:gd name="connsiteY15" fmla="*/ 248130 h 604605"/>
                <a:gd name="connsiteX16" fmla="*/ 302771 w 605451"/>
                <a:gd name="connsiteY16" fmla="*/ 366094 h 604605"/>
                <a:gd name="connsiteX17" fmla="*/ 200194 w 605451"/>
                <a:gd name="connsiteY17" fmla="*/ 248130 h 604605"/>
                <a:gd name="connsiteX18" fmla="*/ 302771 w 605451"/>
                <a:gd name="connsiteY18" fmla="*/ 129982 h 604605"/>
                <a:gd name="connsiteX19" fmla="*/ 302771 w 605451"/>
                <a:gd name="connsiteY19" fmla="*/ 60415 h 604605"/>
                <a:gd name="connsiteX20" fmla="*/ 60591 w 605451"/>
                <a:gd name="connsiteY20" fmla="*/ 302348 h 604605"/>
                <a:gd name="connsiteX21" fmla="*/ 302771 w 605451"/>
                <a:gd name="connsiteY21" fmla="*/ 544190 h 604605"/>
                <a:gd name="connsiteX22" fmla="*/ 544952 w 605451"/>
                <a:gd name="connsiteY22" fmla="*/ 302348 h 604605"/>
                <a:gd name="connsiteX23" fmla="*/ 302771 w 605451"/>
                <a:gd name="connsiteY23" fmla="*/ 60415 h 604605"/>
                <a:gd name="connsiteX24" fmla="*/ 302771 w 605451"/>
                <a:gd name="connsiteY24" fmla="*/ 0 h 604605"/>
                <a:gd name="connsiteX25" fmla="*/ 605451 w 605451"/>
                <a:gd name="connsiteY25" fmla="*/ 302348 h 604605"/>
                <a:gd name="connsiteX26" fmla="*/ 302771 w 605451"/>
                <a:gd name="connsiteY26" fmla="*/ 604605 h 604605"/>
                <a:gd name="connsiteX27" fmla="*/ 0 w 605451"/>
                <a:gd name="connsiteY27" fmla="*/ 302348 h 604605"/>
                <a:gd name="connsiteX28" fmla="*/ 302771 w 605451"/>
                <a:gd name="connsiteY28" fmla="*/ 0 h 604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05451" h="604605">
                  <a:moveTo>
                    <a:pt x="203130" y="345841"/>
                  </a:moveTo>
                  <a:cubicBezTo>
                    <a:pt x="227568" y="376735"/>
                    <a:pt x="263082" y="396386"/>
                    <a:pt x="302807" y="396386"/>
                  </a:cubicBezTo>
                  <a:cubicBezTo>
                    <a:pt x="342440" y="396386"/>
                    <a:pt x="378046" y="376735"/>
                    <a:pt x="402301" y="345933"/>
                  </a:cubicBezTo>
                  <a:cubicBezTo>
                    <a:pt x="423079" y="355895"/>
                    <a:pt x="440378" y="372530"/>
                    <a:pt x="450630" y="394101"/>
                  </a:cubicBezTo>
                  <a:lnTo>
                    <a:pt x="469119" y="433038"/>
                  </a:lnTo>
                  <a:cubicBezTo>
                    <a:pt x="430310" y="482212"/>
                    <a:pt x="370174" y="513928"/>
                    <a:pt x="302807" y="513928"/>
                  </a:cubicBezTo>
                  <a:cubicBezTo>
                    <a:pt x="235257" y="513928"/>
                    <a:pt x="175212" y="482212"/>
                    <a:pt x="136403" y="432947"/>
                  </a:cubicBezTo>
                  <a:lnTo>
                    <a:pt x="154893" y="394101"/>
                  </a:lnTo>
                  <a:cubicBezTo>
                    <a:pt x="165144" y="372530"/>
                    <a:pt x="182443" y="355804"/>
                    <a:pt x="203130" y="345841"/>
                  </a:cubicBezTo>
                  <a:close/>
                  <a:moveTo>
                    <a:pt x="302771" y="170278"/>
                  </a:moveTo>
                  <a:cubicBezTo>
                    <a:pt x="268457" y="170278"/>
                    <a:pt x="240548" y="205184"/>
                    <a:pt x="240548" y="248130"/>
                  </a:cubicBezTo>
                  <a:cubicBezTo>
                    <a:pt x="240548" y="290984"/>
                    <a:pt x="268457" y="325798"/>
                    <a:pt x="302771" y="325798"/>
                  </a:cubicBezTo>
                  <a:cubicBezTo>
                    <a:pt x="336994" y="325798"/>
                    <a:pt x="364903" y="290984"/>
                    <a:pt x="364903" y="248130"/>
                  </a:cubicBezTo>
                  <a:cubicBezTo>
                    <a:pt x="364903" y="205184"/>
                    <a:pt x="336994" y="170278"/>
                    <a:pt x="302771" y="170278"/>
                  </a:cubicBezTo>
                  <a:close/>
                  <a:moveTo>
                    <a:pt x="302771" y="129982"/>
                  </a:moveTo>
                  <a:cubicBezTo>
                    <a:pt x="359230" y="129982"/>
                    <a:pt x="405257" y="182980"/>
                    <a:pt x="405257" y="248130"/>
                  </a:cubicBezTo>
                  <a:cubicBezTo>
                    <a:pt x="405257" y="313188"/>
                    <a:pt x="359230" y="366094"/>
                    <a:pt x="302771" y="366094"/>
                  </a:cubicBezTo>
                  <a:cubicBezTo>
                    <a:pt x="246221" y="366094"/>
                    <a:pt x="200194" y="313188"/>
                    <a:pt x="200194" y="248130"/>
                  </a:cubicBezTo>
                  <a:cubicBezTo>
                    <a:pt x="200194" y="182980"/>
                    <a:pt x="246221" y="129982"/>
                    <a:pt x="302771" y="129982"/>
                  </a:cubicBezTo>
                  <a:close/>
                  <a:moveTo>
                    <a:pt x="302771" y="60415"/>
                  </a:moveTo>
                  <a:cubicBezTo>
                    <a:pt x="169142" y="60415"/>
                    <a:pt x="60591" y="168997"/>
                    <a:pt x="60591" y="302348"/>
                  </a:cubicBezTo>
                  <a:cubicBezTo>
                    <a:pt x="60591" y="435700"/>
                    <a:pt x="169142" y="544190"/>
                    <a:pt x="302771" y="544190"/>
                  </a:cubicBezTo>
                  <a:cubicBezTo>
                    <a:pt x="436309" y="544190"/>
                    <a:pt x="544952" y="435700"/>
                    <a:pt x="544952" y="302348"/>
                  </a:cubicBezTo>
                  <a:cubicBezTo>
                    <a:pt x="544952" y="168997"/>
                    <a:pt x="436309" y="60415"/>
                    <a:pt x="302771" y="60415"/>
                  </a:cubicBezTo>
                  <a:close/>
                  <a:moveTo>
                    <a:pt x="302771" y="0"/>
                  </a:moveTo>
                  <a:cubicBezTo>
                    <a:pt x="469717" y="0"/>
                    <a:pt x="605451" y="135636"/>
                    <a:pt x="605451" y="302348"/>
                  </a:cubicBezTo>
                  <a:cubicBezTo>
                    <a:pt x="605451" y="468969"/>
                    <a:pt x="469717" y="604605"/>
                    <a:pt x="302771" y="604605"/>
                  </a:cubicBezTo>
                  <a:cubicBezTo>
                    <a:pt x="135826" y="604605"/>
                    <a:pt x="0" y="468969"/>
                    <a:pt x="0" y="302348"/>
                  </a:cubicBezTo>
                  <a:cubicBezTo>
                    <a:pt x="0" y="135636"/>
                    <a:pt x="135826" y="0"/>
                    <a:pt x="30277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3" name="文本框 82"/>
            <p:cNvSpPr txBox="1"/>
            <p:nvPr/>
          </p:nvSpPr>
          <p:spPr>
            <a:xfrm>
              <a:off x="6132" y="7866"/>
              <a:ext cx="3561" cy="5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pc="300" dirty="0">
                  <a:solidFill>
                    <a:schemeClr val="bg1">
                      <a:alpha val="90000"/>
                    </a:schemeClr>
                  </a:solidFill>
                  <a:latin typeface="+mn-ea"/>
                </a:rPr>
                <a:t>答辩人</a:t>
              </a:r>
              <a:r>
                <a:rPr lang="zh-CN" altLang="en-US" spc="300" dirty="0" smtClean="0">
                  <a:solidFill>
                    <a:schemeClr val="bg1">
                      <a:alpha val="90000"/>
                    </a:schemeClr>
                  </a:solidFill>
                  <a:latin typeface="+mn-ea"/>
                </a:rPr>
                <a:t>：范杨帆</a:t>
              </a:r>
              <a:endParaRPr lang="zh-CN" altLang="en-US" spc="300" dirty="0" smtClean="0">
                <a:solidFill>
                  <a:schemeClr val="bg1">
                    <a:alpha val="90000"/>
                  </a:schemeClr>
                </a:solidFill>
                <a:latin typeface="+mn-ea"/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065997" y="2609277"/>
            <a:ext cx="5844097" cy="511814"/>
            <a:chOff x="5181690" y="2820871"/>
            <a:chExt cx="6290318" cy="550893"/>
          </a:xfrm>
        </p:grpSpPr>
        <p:sp>
          <p:nvSpPr>
            <p:cNvPr id="4" name="椭圆 3"/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latin typeface="Century Gothic" panose="020B0502020202020204" pitchFamily="34" charset="0"/>
                </a:rPr>
                <a:t>1</a:t>
              </a:r>
              <a:endParaRPr lang="zh-CN" altLang="en-US" sz="2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025662" y="2880873"/>
              <a:ext cx="5446346" cy="3971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spc="300" dirty="0" smtClean="0">
                  <a:latin typeface="+mj-ea"/>
                  <a:ea typeface="+mj-ea"/>
                </a:rPr>
                <a:t>会议纪要展示</a:t>
              </a:r>
              <a:endParaRPr lang="zh-CN" altLang="en-US" sz="2400" b="1" spc="300" dirty="0" smtClean="0">
                <a:latin typeface="+mj-ea"/>
                <a:ea typeface="+mj-ea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067913" y="3283016"/>
            <a:ext cx="5844097" cy="511810"/>
            <a:chOff x="5181690" y="3693789"/>
            <a:chExt cx="6290318" cy="550893"/>
          </a:xfrm>
        </p:grpSpPr>
        <p:sp>
          <p:nvSpPr>
            <p:cNvPr id="5" name="椭圆 4"/>
            <p:cNvSpPr/>
            <p:nvPr/>
          </p:nvSpPr>
          <p:spPr>
            <a:xfrm>
              <a:off x="5181690" y="3693789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latin typeface="Century Gothic" panose="020B0502020202020204" pitchFamily="34" charset="0"/>
                </a:rPr>
                <a:t>2</a:t>
              </a:r>
              <a:endParaRPr lang="zh-CN" altLang="en-US" sz="2400" dirty="0">
                <a:latin typeface="Century Gothic" panose="020B0502020202020204" pitchFamily="3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025662" y="3748369"/>
              <a:ext cx="5446346" cy="3971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spc="300" dirty="0">
                  <a:latin typeface="+mj-ea"/>
                  <a:ea typeface="+mj-ea"/>
                </a:rPr>
                <a:t>各负责人的</a:t>
              </a:r>
              <a:r>
                <a:rPr lang="zh-CN" altLang="en-US" sz="2400" b="1" spc="300" dirty="0">
                  <a:latin typeface="+mj-ea"/>
                  <a:ea typeface="+mj-ea"/>
                </a:rPr>
                <a:t>计划执行情况</a:t>
              </a:r>
              <a:endParaRPr lang="zh-CN" altLang="en-US" sz="2400" b="1" spc="300" dirty="0">
                <a:latin typeface="+mj-ea"/>
                <a:ea typeface="+mj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065997" y="3956751"/>
            <a:ext cx="5853574" cy="511810"/>
            <a:chOff x="5184190" y="4548742"/>
            <a:chExt cx="6300518" cy="550893"/>
          </a:xfrm>
        </p:grpSpPr>
        <p:sp>
          <p:nvSpPr>
            <p:cNvPr id="6" name="椭圆 5"/>
            <p:cNvSpPr/>
            <p:nvPr/>
          </p:nvSpPr>
          <p:spPr>
            <a:xfrm>
              <a:off x="5184190" y="4548742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latin typeface="Century Gothic" panose="020B0502020202020204" pitchFamily="34" charset="0"/>
                </a:rPr>
                <a:t>3</a:t>
              </a:r>
              <a:endParaRPr lang="zh-CN" altLang="en-US" sz="2400" dirty="0">
                <a:latin typeface="Century Gothic" panose="020B0502020202020204" pitchFamily="34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025662" y="4608744"/>
              <a:ext cx="5459046" cy="3971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spc="300" dirty="0" smtClean="0">
                  <a:latin typeface="+mj-ea"/>
                  <a:ea typeface="+mj-ea"/>
                </a:rPr>
                <a:t>系统项目完成情况</a:t>
              </a:r>
              <a:endParaRPr lang="zh-CN" altLang="en-US" sz="2400" b="1" spc="300" dirty="0" smtClean="0">
                <a:latin typeface="+mj-ea"/>
                <a:ea typeface="+mj-ea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065997" y="4630486"/>
            <a:ext cx="5844097" cy="511810"/>
            <a:chOff x="5181690" y="5404127"/>
            <a:chExt cx="6290318" cy="550893"/>
          </a:xfrm>
        </p:grpSpPr>
        <p:sp>
          <p:nvSpPr>
            <p:cNvPr id="7" name="椭圆 6"/>
            <p:cNvSpPr/>
            <p:nvPr/>
          </p:nvSpPr>
          <p:spPr>
            <a:xfrm>
              <a:off x="5181690" y="5404127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Century Gothic" panose="020B0502020202020204" pitchFamily="34" charset="0"/>
                </a:rPr>
                <a:t>4</a:t>
              </a:r>
              <a:endParaRPr lang="zh-CN" altLang="en-US" sz="2400" dirty="0">
                <a:latin typeface="Century Gothic" panose="020B050202020202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25662" y="5469119"/>
              <a:ext cx="5446346" cy="3971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spc="300" dirty="0" smtClean="0">
                  <a:latin typeface="+mj-ea"/>
                  <a:ea typeface="+mj-ea"/>
                </a:rPr>
                <a:t>测试方案展示</a:t>
              </a:r>
              <a:endParaRPr lang="zh-CN" altLang="en-US" sz="2400" b="1" spc="300" dirty="0" smtClean="0">
                <a:latin typeface="+mj-ea"/>
                <a:ea typeface="+mj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075522" y="5304221"/>
            <a:ext cx="5844097" cy="511810"/>
            <a:chOff x="5181690" y="5404127"/>
            <a:chExt cx="6290318" cy="550893"/>
          </a:xfrm>
        </p:grpSpPr>
        <p:sp>
          <p:nvSpPr>
            <p:cNvPr id="21" name="椭圆 20"/>
            <p:cNvSpPr/>
            <p:nvPr/>
          </p:nvSpPr>
          <p:spPr>
            <a:xfrm>
              <a:off x="5181690" y="5404127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latin typeface="Century Gothic" panose="020B0502020202020204" pitchFamily="34" charset="0"/>
                </a:rPr>
                <a:t>5</a:t>
              </a:r>
              <a:endParaRPr lang="zh-CN" altLang="en-US" sz="2400" dirty="0">
                <a:latin typeface="Century Gothic" panose="020B050202020202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25662" y="5473220"/>
              <a:ext cx="5446346" cy="3971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spc="300" dirty="0" smtClean="0">
                  <a:latin typeface="+mj-ea"/>
                  <a:ea typeface="+mj-ea"/>
                </a:rPr>
                <a:t>遇到的难点及应对措施</a:t>
              </a:r>
              <a:endParaRPr lang="zh-CN" altLang="en-US" sz="2400" b="1" spc="300" dirty="0" smtClean="0">
                <a:latin typeface="+mj-ea"/>
                <a:ea typeface="+mj-ea"/>
              </a:endParaRPr>
            </a:p>
          </p:txBody>
        </p:sp>
      </p:grpSp>
      <p:sp>
        <p:nvSpPr>
          <p:cNvPr id="23" name="文本占位符 5"/>
          <p:cNvSpPr txBox="1"/>
          <p:nvPr/>
        </p:nvSpPr>
        <p:spPr>
          <a:xfrm>
            <a:off x="1678166" y="3775845"/>
            <a:ext cx="2762739" cy="914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6000" b="1" kern="12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24" name="文本占位符 8"/>
          <p:cNvSpPr txBox="1"/>
          <p:nvPr/>
        </p:nvSpPr>
        <p:spPr>
          <a:xfrm>
            <a:off x="2063073" y="4793977"/>
            <a:ext cx="1992924" cy="360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Tx/>
              <a:buNone/>
              <a:defRPr sz="2000" b="0" kern="1200" baseline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mtClean="0"/>
              <a:t>CONTENTS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767873" y="5369423"/>
            <a:ext cx="583324" cy="617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6075522" y="5977956"/>
            <a:ext cx="5844097" cy="511810"/>
            <a:chOff x="5181690" y="5404127"/>
            <a:chExt cx="6290318" cy="550893"/>
          </a:xfrm>
        </p:grpSpPr>
        <p:sp>
          <p:nvSpPr>
            <p:cNvPr id="3" name="椭圆 2"/>
            <p:cNvSpPr/>
            <p:nvPr/>
          </p:nvSpPr>
          <p:spPr>
            <a:xfrm>
              <a:off x="5181690" y="5404127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 dirty="0">
                  <a:latin typeface="Century Gothic" panose="020B0502020202020204" pitchFamily="34" charset="0"/>
                </a:rPr>
                <a:t>6</a:t>
              </a:r>
              <a:endParaRPr lang="en-US" altLang="zh-CN" sz="2400" dirty="0">
                <a:latin typeface="Century Gothic" panose="020B050202020202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025662" y="5473220"/>
              <a:ext cx="5446346" cy="39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r>
                <a:rPr lang="zh-CN" altLang="en-US" sz="2400" b="1" spc="300" dirty="0" smtClean="0">
                  <a:latin typeface="+mj-ea"/>
                  <a:ea typeface="+mj-ea"/>
                </a:rPr>
                <a:t>下一步计划与期望</a:t>
              </a:r>
              <a:endParaRPr lang="zh-CN" altLang="en-US" sz="2400" b="1" spc="300" dirty="0" smtClean="0"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662994" y="4283909"/>
            <a:ext cx="4892610" cy="782043"/>
            <a:chOff x="5181690" y="2820871"/>
            <a:chExt cx="3446492" cy="550893"/>
          </a:xfrm>
        </p:grpSpPr>
        <p:sp>
          <p:nvSpPr>
            <p:cNvPr id="4" name="椭圆 3"/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 smtClean="0">
                  <a:latin typeface="Century Gothic" panose="020B0502020202020204" pitchFamily="34" charset="0"/>
                </a:rPr>
                <a:t>1</a:t>
              </a:r>
              <a:endParaRPr lang="zh-CN" altLang="en-US" sz="4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988603" y="2888229"/>
              <a:ext cx="2639579" cy="3900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spc="300" dirty="0" smtClean="0">
                  <a:latin typeface="+mj-ea"/>
                  <a:ea typeface="+mj-ea"/>
                </a:rPr>
                <a:t>会议纪要展示</a:t>
              </a:r>
              <a:endParaRPr lang="zh-CN" altLang="en-US" sz="3600" b="1" spc="300" dirty="0" smtClean="0"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368806" y="345305"/>
            <a:ext cx="8643848" cy="478155"/>
          </a:xfrm>
        </p:spPr>
        <p:txBody>
          <a:bodyPr/>
          <a:lstStyle/>
          <a:p>
            <a:r>
              <a:rPr lang="zh-CN" altLang="en-US" dirty="0"/>
              <a:t>会议纪要展示</a:t>
            </a:r>
            <a:endParaRPr lang="zh-CN" altLang="en-US" dirty="0"/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 smtClean="0">
                <a:solidFill>
                  <a:schemeClr val="bg1"/>
                </a:solidFill>
              </a:rPr>
              <a:t>1</a:t>
            </a:r>
            <a:endParaRPr lang="zh-CN" altLang="en-US" sz="3600" b="1" dirty="0" smtClean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164570" y="6192520"/>
            <a:ext cx="711200" cy="65976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r="20392"/>
          <a:stretch>
            <a:fillRect/>
          </a:stretch>
        </p:blipFill>
        <p:spPr>
          <a:xfrm>
            <a:off x="240665" y="1367155"/>
            <a:ext cx="5219700" cy="41217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480" y="880745"/>
            <a:ext cx="5302885" cy="525462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241040" y="4330065"/>
            <a:ext cx="7018020" cy="782214"/>
            <a:chOff x="5181690" y="2820871"/>
            <a:chExt cx="5027139" cy="550893"/>
          </a:xfrm>
        </p:grpSpPr>
        <p:sp>
          <p:nvSpPr>
            <p:cNvPr id="4" name="椭圆 3"/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 smtClean="0">
                  <a:latin typeface="Century Gothic" panose="020B0502020202020204" pitchFamily="34" charset="0"/>
                </a:rPr>
                <a:t>2</a:t>
              </a:r>
              <a:endParaRPr lang="zh-CN" altLang="en-US" sz="4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988616" y="2888400"/>
              <a:ext cx="4220213" cy="3899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spc="300" dirty="0">
                  <a:latin typeface="+mj-ea"/>
                  <a:ea typeface="+mj-ea"/>
                  <a:sym typeface="+mn-ea"/>
                </a:rPr>
                <a:t>各负责人的计划执行情况</a:t>
              </a:r>
              <a:endParaRPr lang="zh-CN" altLang="en-US" sz="3600" b="1" spc="300" dirty="0">
                <a:solidFill>
                  <a:schemeClr val="accent3"/>
                </a:solidFill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368806" y="345305"/>
            <a:ext cx="8643848" cy="478155"/>
          </a:xfrm>
        </p:spPr>
        <p:txBody>
          <a:bodyPr/>
          <a:lstStyle/>
          <a:p>
            <a:r>
              <a:rPr spc="300" dirty="0">
                <a:latin typeface="+mj-ea"/>
                <a:ea typeface="+mj-ea"/>
                <a:sym typeface="+mn-ea"/>
              </a:rPr>
              <a:t>各负责人的计划执行情况</a:t>
            </a:r>
            <a:endParaRPr lang="zh-CN" altLang="en-US" dirty="0"/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 smtClean="0">
                <a:solidFill>
                  <a:schemeClr val="bg1"/>
                </a:solidFill>
              </a:rPr>
              <a:t>2</a:t>
            </a:r>
            <a:endParaRPr lang="zh-CN" altLang="en-US" sz="3600" b="1" dirty="0" smtClean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164570" y="6192520"/>
            <a:ext cx="711200" cy="65976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0" y="2345690"/>
            <a:ext cx="4286250" cy="23812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10995" y="177927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分工情况：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050" y="1219200"/>
            <a:ext cx="7713980" cy="48672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337050" y="1219200"/>
            <a:ext cx="1320165" cy="36830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p>
            <a:r>
              <a:rPr lang="zh-CN" altLang="en-US"/>
              <a:t>范杨帆</a:t>
            </a:r>
            <a:endParaRPr lang="zh-CN" altLang="en-US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368806" y="345305"/>
            <a:ext cx="8643848" cy="478155"/>
          </a:xfrm>
        </p:spPr>
        <p:txBody>
          <a:bodyPr/>
          <a:lstStyle/>
          <a:p>
            <a:r>
              <a:rPr spc="300" dirty="0">
                <a:latin typeface="+mj-ea"/>
                <a:ea typeface="+mj-ea"/>
                <a:sym typeface="+mn-ea"/>
              </a:rPr>
              <a:t>各负责人的计划执行情况</a:t>
            </a:r>
            <a:endParaRPr lang="zh-CN" altLang="en-US" dirty="0"/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 smtClean="0">
                <a:solidFill>
                  <a:schemeClr val="bg1"/>
                </a:solidFill>
              </a:rPr>
              <a:t>2</a:t>
            </a:r>
            <a:endParaRPr lang="zh-CN" altLang="en-US" sz="3600" b="1" dirty="0" smtClean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164570" y="6192520"/>
            <a:ext cx="711200" cy="65976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9755" y="972820"/>
            <a:ext cx="4914900" cy="5219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35330" y="972820"/>
            <a:ext cx="1320165" cy="36830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p>
            <a:r>
              <a:rPr lang="zh-CN" altLang="en-US"/>
              <a:t>陈有贤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801995" y="972820"/>
            <a:ext cx="1320165" cy="3683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r>
              <a:rPr lang="zh-CN" altLang="en-US"/>
              <a:t>王连宁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385" y="1471930"/>
            <a:ext cx="5581650" cy="44958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368806" y="345305"/>
            <a:ext cx="8643848" cy="478155"/>
          </a:xfrm>
        </p:spPr>
        <p:txBody>
          <a:bodyPr/>
          <a:lstStyle/>
          <a:p>
            <a:r>
              <a:rPr spc="300" dirty="0">
                <a:latin typeface="+mj-ea"/>
                <a:ea typeface="+mj-ea"/>
                <a:sym typeface="+mn-ea"/>
              </a:rPr>
              <a:t>各负责人的计划执行情况</a:t>
            </a:r>
            <a:endParaRPr lang="zh-CN" altLang="en-US" dirty="0"/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 smtClean="0">
                <a:solidFill>
                  <a:schemeClr val="bg1"/>
                </a:solidFill>
              </a:rPr>
              <a:t>2</a:t>
            </a:r>
            <a:endParaRPr lang="zh-CN" altLang="en-US" sz="3600" b="1" dirty="0" smtClean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164570" y="6192520"/>
            <a:ext cx="711200" cy="65976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6565" y="946785"/>
            <a:ext cx="4562475" cy="52457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06565" y="946785"/>
            <a:ext cx="1320165" cy="36830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p>
            <a:r>
              <a:rPr lang="zh-CN" altLang="en-US"/>
              <a:t>彭堂智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310" y="997585"/>
            <a:ext cx="4857750" cy="5143500"/>
          </a:xfrm>
          <a:prstGeom prst="rect">
            <a:avLst/>
          </a:prstGeom>
        </p:spPr>
      </p:pic>
      <p:sp>
        <p:nvSpPr>
          <p:cNvPr id="14" name="Title 6"/>
          <p:cNvSpPr txBox="1"/>
          <p:nvPr>
            <p:custDataLst>
              <p:tags r:id="rId3"/>
            </p:custDataLst>
          </p:nvPr>
        </p:nvSpPr>
        <p:spPr>
          <a:xfrm>
            <a:off x="1210310" y="997585"/>
            <a:ext cx="812165" cy="318135"/>
          </a:xfrm>
          <a:prstGeom prst="rect">
            <a:avLst/>
          </a:prstGeom>
          <a:solidFill>
            <a:schemeClr val="accent6"/>
          </a:solidFill>
          <a:ln w="3175">
            <a:noFill/>
            <a:prstDash val="dash"/>
          </a:ln>
        </p:spPr>
        <p:txBody>
          <a:bodyPr wrap="non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5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许廷轩</a:t>
            </a:r>
            <a:endParaRPr lang="zh-CN" altLang="en-US" sz="1600" spc="155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368806" y="345305"/>
            <a:ext cx="8643848" cy="478155"/>
          </a:xfrm>
        </p:spPr>
        <p:txBody>
          <a:bodyPr/>
          <a:lstStyle/>
          <a:p>
            <a:r>
              <a:rPr spc="300" dirty="0">
                <a:latin typeface="+mj-ea"/>
                <a:ea typeface="+mj-ea"/>
                <a:sym typeface="+mn-ea"/>
              </a:rPr>
              <a:t>各负责人的计划执行情况</a:t>
            </a:r>
            <a:endParaRPr lang="zh-CN" altLang="en-US" dirty="0"/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 smtClean="0">
                <a:solidFill>
                  <a:schemeClr val="bg1"/>
                </a:solidFill>
              </a:rPr>
              <a:t>2</a:t>
            </a:r>
            <a:endParaRPr lang="zh-CN" altLang="en-US" sz="3600" b="1" dirty="0" smtClean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164570" y="6192520"/>
            <a:ext cx="711200" cy="65976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r="1869"/>
          <a:stretch>
            <a:fillRect/>
          </a:stretch>
        </p:blipFill>
        <p:spPr>
          <a:xfrm>
            <a:off x="357505" y="1320800"/>
            <a:ext cx="7336155" cy="47599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57505" y="952500"/>
            <a:ext cx="1320165" cy="36830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p>
            <a:r>
              <a:rPr lang="zh-CN" altLang="en-US"/>
              <a:t>李家葶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7005" y="1083945"/>
            <a:ext cx="4380865" cy="49968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906385" y="1083945"/>
            <a:ext cx="1320165" cy="36830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p>
            <a:r>
              <a:rPr lang="zh-CN" altLang="en-US"/>
              <a:t>敬甲男</a:t>
            </a:r>
            <a:endParaRPr lang="zh-CN" altLang="en-US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5.1.2"/>
</p:tagLst>
</file>

<file path=ppt/tags/tag10.xml><?xml version="1.0" encoding="utf-8"?>
<p:tagLst xmlns:p="http://schemas.openxmlformats.org/presentationml/2006/main">
  <p:tag name="KSO_WM_UNIT_TEXTBOXSTYLE_SHAPETYPE" val="0"/>
  <p:tag name="KSO_WM_UNIT_TEXTBOXSTYLE_TEMPLATETYPE" val="1"/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885_36*f*1"/>
  <p:tag name="KSO_WM_TEMPLATE_CATEGORY" val="mixed"/>
  <p:tag name="KSO_WM_TEMPLATE_INDEX" val="20201885"/>
  <p:tag name="KSO_WM_UNIT_LAYERLEVEL" val="1"/>
  <p:tag name="KSO_WM_TAG_VERSION" val="1.0"/>
  <p:tag name="KSO_WM_BEAUTIFY_FLAG" val="#wm#"/>
  <p:tag name="KSO_WM_UNIT_PRESET_TEXT" val="单击此处输入小标题"/>
  <p:tag name="KSO_WM_UNIT_TEXTBOXSTYLE_GUID" val="{e32fc245-7879-4c9c-be6d-979eab6dd5ee}"/>
  <p:tag name="KSO_WM_UNIT_TEXTBOXSTYLE_TEMPLATEID" val="3132970"/>
  <p:tag name="KSO_WM_UNIT_TEXTBOXSTYLE_TYPE" val="5"/>
</p:tagLst>
</file>

<file path=ppt/tags/tag2.xml><?xml version="1.0" encoding="utf-8"?>
<p:tagLst xmlns:p="http://schemas.openxmlformats.org/presentationml/2006/main">
  <p:tag name="PA" val="v5.1.2"/>
</p:tagLst>
</file>

<file path=ppt/tags/tag3.xml><?xml version="1.0" encoding="utf-8"?>
<p:tagLst xmlns:p="http://schemas.openxmlformats.org/presentationml/2006/main">
  <p:tag name="PA" val="v5.1.2"/>
</p:tagLst>
</file>

<file path=ppt/tags/tag4.xml><?xml version="1.0" encoding="utf-8"?>
<p:tagLst xmlns:p="http://schemas.openxmlformats.org/presentationml/2006/main">
  <p:tag name="PA" val="v5.1.2"/>
</p:tagLst>
</file>

<file path=ppt/tags/tag5.xml><?xml version="1.0" encoding="utf-8"?>
<p:tagLst xmlns:p="http://schemas.openxmlformats.org/presentationml/2006/main">
  <p:tag name="PA" val="v5.1.2"/>
</p:tagLst>
</file>

<file path=ppt/tags/tag6.xml><?xml version="1.0" encoding="utf-8"?>
<p:tagLst xmlns:p="http://schemas.openxmlformats.org/presentationml/2006/main">
  <p:tag name="PA" val="v5.1.2"/>
</p:tagLst>
</file>

<file path=ppt/tags/tag7.xml><?xml version="1.0" encoding="utf-8"?>
<p:tagLst xmlns:p="http://schemas.openxmlformats.org/presentationml/2006/main">
  <p:tag name="PA" val="v5.1.2"/>
</p:tagLst>
</file>

<file path=ppt/tags/tag8.xml><?xml version="1.0" encoding="utf-8"?>
<p:tagLst xmlns:p="http://schemas.openxmlformats.org/presentationml/2006/main">
  <p:tag name="PA" val="v5.1.2"/>
</p:tagLst>
</file>

<file path=ppt/tags/tag9.xml><?xml version="1.0" encoding="utf-8"?>
<p:tagLst xmlns:p="http://schemas.openxmlformats.org/presentationml/2006/main">
  <p:tag name="PA" val="v5.1.2"/>
</p:tagLst>
</file>

<file path=ppt/theme/theme1.xml><?xml version="1.0" encoding="utf-8"?>
<a:theme xmlns:a="http://schemas.openxmlformats.org/drawingml/2006/main" name="1_Office 主题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486</Words>
  <Application>WPS 演示</Application>
  <PresentationFormat>宽屏</PresentationFormat>
  <Paragraphs>145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2" baseType="lpstr">
      <vt:lpstr>Arial</vt:lpstr>
      <vt:lpstr>宋体</vt:lpstr>
      <vt:lpstr>Wingdings</vt:lpstr>
      <vt:lpstr>Century Gothic</vt:lpstr>
      <vt:lpstr>微软雅黑</vt:lpstr>
      <vt:lpstr>微软雅黑 Light</vt:lpstr>
      <vt:lpstr>Wingdings 3</vt:lpstr>
      <vt:lpstr>Arial</vt:lpstr>
      <vt:lpstr>Yu Gothic UI</vt:lpstr>
      <vt:lpstr>Arial Unicode MS</vt:lpstr>
      <vt:lpstr>Symbol</vt:lpstr>
      <vt:lpstr>Segoe UI</vt:lpstr>
      <vt:lpstr>1_Office 主题​​</vt:lpstr>
      <vt:lpstr>PowerPoint 演示文稿</vt:lpstr>
      <vt:lpstr>PowerPoint 演示文稿</vt:lpstr>
      <vt:lpstr>PowerPoint 演示文稿</vt:lpstr>
      <vt:lpstr>会议纪要展示</vt:lpstr>
      <vt:lpstr>PowerPoint 演示文稿</vt:lpstr>
      <vt:lpstr>各负责人的计划执行情况</vt:lpstr>
      <vt:lpstr>各负责人的计划执行情况</vt:lpstr>
      <vt:lpstr>各负责人的计划执行情况</vt:lpstr>
      <vt:lpstr>各负责人的计划执行情况</vt:lpstr>
      <vt:lpstr>PowerPoint 演示文稿</vt:lpstr>
      <vt:lpstr>系统项目完成情况</vt:lpstr>
      <vt:lpstr>系统项目完成情况</vt:lpstr>
      <vt:lpstr>PowerPoint 演示文稿</vt:lpstr>
      <vt:lpstr>测试方案展示</vt:lpstr>
      <vt:lpstr>PowerPoint 演示文稿</vt:lpstr>
      <vt:lpstr>遇到的难点及应对措施</vt:lpstr>
      <vt:lpstr>PowerPoint 演示文稿</vt:lpstr>
      <vt:lpstr>六个观点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生的平凡，死的光荣。</cp:lastModifiedBy>
  <cp:revision>31</cp:revision>
  <dcterms:created xsi:type="dcterms:W3CDTF">2019-06-19T02:08:00Z</dcterms:created>
  <dcterms:modified xsi:type="dcterms:W3CDTF">2019-09-06T00:32:24Z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2052-11.1.0.8976</vt:lpwstr>
  </property>
</Properties>
</file>